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70" r:id="rId12"/>
    <p:sldId id="267" r:id="rId13"/>
    <p:sldId id="268" r:id="rId14"/>
    <p:sldId id="272" r:id="rId15"/>
    <p:sldId id="269" r:id="rId16"/>
    <p:sldId id="271" r:id="rId17"/>
    <p:sldId id="274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447E6-12E8-4A9C-B001-FF6A9C4F445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C34431-4B0C-4C73-A577-8FA1FC1C8BBF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SEI</a:t>
          </a:r>
        </a:p>
      </dgm:t>
    </dgm:pt>
    <dgm:pt modelId="{F54A84D5-F82A-452F-B6FB-74A34A934BBA}" type="parTrans" cxnId="{941EC819-3461-45B0-91B2-33CE049F615F}">
      <dgm:prSet/>
      <dgm:spPr/>
      <dgm:t>
        <a:bodyPr/>
        <a:lstStyle/>
        <a:p>
          <a:endParaRPr lang="pt-BR"/>
        </a:p>
      </dgm:t>
    </dgm:pt>
    <dgm:pt modelId="{0558E153-D7A0-4039-97F8-43B8D31AE41C}" type="sibTrans" cxnId="{941EC819-3461-45B0-91B2-33CE049F615F}">
      <dgm:prSet/>
      <dgm:spPr/>
      <dgm:t>
        <a:bodyPr/>
        <a:lstStyle/>
        <a:p>
          <a:endParaRPr lang="pt-BR"/>
        </a:p>
      </dgm:t>
    </dgm:pt>
    <dgm:pt modelId="{2906FB10-2A13-4D14-B293-0F51655E2824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400" b="1" dirty="0">
              <a:solidFill>
                <a:schemeClr val="tx1"/>
              </a:solidFill>
            </a:rPr>
            <a:t>Gerente</a:t>
          </a:r>
        </a:p>
      </dgm:t>
    </dgm:pt>
    <dgm:pt modelId="{DA93DD5C-5425-4DDD-9626-CD4E5D66FEFD}" type="parTrans" cxnId="{712024E0-8E5F-4304-8BA4-88AA9D8D1E1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0DD7402E-0B06-4FD7-B8F3-82BFFBB4BEDA}" type="sibTrans" cxnId="{712024E0-8E5F-4304-8BA4-88AA9D8D1E13}">
      <dgm:prSet/>
      <dgm:spPr/>
      <dgm:t>
        <a:bodyPr/>
        <a:lstStyle/>
        <a:p>
          <a:endParaRPr lang="pt-BR"/>
        </a:p>
      </dgm:t>
    </dgm:pt>
    <dgm:pt modelId="{D9E686BC-D17D-4045-8812-2271DC5AAB7D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400" b="1" dirty="0">
              <a:solidFill>
                <a:schemeClr val="tx1"/>
              </a:solidFill>
            </a:rPr>
            <a:t>TIC</a:t>
          </a:r>
        </a:p>
      </dgm:t>
    </dgm:pt>
    <dgm:pt modelId="{F01AD92B-0E70-4340-9DAC-DFAEC3B6E4F8}" type="parTrans" cxnId="{622C8DF8-30B9-45B3-94C9-5F67D9093F4F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2DB12181-253C-4D3D-89E4-4B756EEB30B1}" type="sibTrans" cxnId="{622C8DF8-30B9-45B3-94C9-5F67D9093F4F}">
      <dgm:prSet/>
      <dgm:spPr/>
      <dgm:t>
        <a:bodyPr/>
        <a:lstStyle/>
        <a:p>
          <a:endParaRPr lang="pt-BR"/>
        </a:p>
      </dgm:t>
    </dgm:pt>
    <dgm:pt modelId="{A9197971-90B8-4573-AC1D-3B05B2D5768B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400" b="1" dirty="0">
              <a:solidFill>
                <a:schemeClr val="tx1"/>
              </a:solidFill>
            </a:rPr>
            <a:t>COM</a:t>
          </a:r>
        </a:p>
      </dgm:t>
    </dgm:pt>
    <dgm:pt modelId="{569E0325-30AB-476A-863A-48568C3E5CF4}" type="parTrans" cxnId="{52F9D461-3CE7-440A-9043-11ACC7171EC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CD1EDCE5-FF5D-4224-8B00-397384DBE56F}" type="sibTrans" cxnId="{52F9D461-3CE7-440A-9043-11ACC7171EC9}">
      <dgm:prSet/>
      <dgm:spPr/>
      <dgm:t>
        <a:bodyPr/>
        <a:lstStyle/>
        <a:p>
          <a:endParaRPr lang="pt-BR"/>
        </a:p>
      </dgm:t>
    </dgm:pt>
    <dgm:pt modelId="{01295C1A-7374-4CE2-A197-8070E0461F81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400" b="1" dirty="0">
              <a:solidFill>
                <a:schemeClr val="tx1"/>
              </a:solidFill>
            </a:rPr>
            <a:t>Processos</a:t>
          </a:r>
        </a:p>
      </dgm:t>
    </dgm:pt>
    <dgm:pt modelId="{5E584C68-841A-41DA-87A2-08F3F3FDB7E7}" type="parTrans" cxnId="{A62E6B9D-F506-4220-A467-15F2A5B06A9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86D3C836-730D-4E0D-89D6-2686ADC4C837}" type="sibTrans" cxnId="{A62E6B9D-F506-4220-A467-15F2A5B06A93}">
      <dgm:prSet/>
      <dgm:spPr/>
      <dgm:t>
        <a:bodyPr/>
        <a:lstStyle/>
        <a:p>
          <a:endParaRPr lang="pt-BR"/>
        </a:p>
      </dgm:t>
    </dgm:pt>
    <dgm:pt modelId="{6DFDCC78-95A1-49A0-BDFC-033569DD8D8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400" b="1" dirty="0">
              <a:solidFill>
                <a:schemeClr val="tx1"/>
              </a:solidFill>
            </a:rPr>
            <a:t>DOC</a:t>
          </a:r>
        </a:p>
      </dgm:t>
    </dgm:pt>
    <dgm:pt modelId="{458625C1-9134-4103-98B9-C2E4F42FB4E1}" type="parTrans" cxnId="{8CFBF560-61FA-48C3-B797-7493ADD76437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6013BB05-2C0D-4DE4-8328-E3E7B335182C}" type="sibTrans" cxnId="{8CFBF560-61FA-48C3-B797-7493ADD76437}">
      <dgm:prSet/>
      <dgm:spPr/>
      <dgm:t>
        <a:bodyPr/>
        <a:lstStyle/>
        <a:p>
          <a:endParaRPr lang="pt-BR"/>
        </a:p>
      </dgm:t>
    </dgm:pt>
    <dgm:pt modelId="{66E6DF18-AB86-4CDF-A37B-5189E6B63EAB}" type="pres">
      <dgm:prSet presAssocID="{9A4447E6-12E8-4A9C-B001-FF6A9C4F445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851DC4-4E0B-418D-A11B-D98A690D90E0}" type="pres">
      <dgm:prSet presAssocID="{EDC34431-4B0C-4C73-A577-8FA1FC1C8BBF}" presName="centerShape" presStyleLbl="node0" presStyleIdx="0" presStyleCnt="1"/>
      <dgm:spPr/>
    </dgm:pt>
    <dgm:pt modelId="{CD363D4F-641E-40A7-9012-A2835EFBB1D1}" type="pres">
      <dgm:prSet presAssocID="{DA93DD5C-5425-4DDD-9626-CD4E5D66FEFD}" presName="parTrans" presStyleLbl="sibTrans2D1" presStyleIdx="0" presStyleCnt="5"/>
      <dgm:spPr/>
    </dgm:pt>
    <dgm:pt modelId="{76A62237-5A0F-4021-A397-016A05D3F1E8}" type="pres">
      <dgm:prSet presAssocID="{DA93DD5C-5425-4DDD-9626-CD4E5D66FEFD}" presName="connectorText" presStyleLbl="sibTrans2D1" presStyleIdx="0" presStyleCnt="5"/>
      <dgm:spPr/>
    </dgm:pt>
    <dgm:pt modelId="{10D6C7A1-5C98-445D-B63F-2F89C2A2F47B}" type="pres">
      <dgm:prSet presAssocID="{2906FB10-2A13-4D14-B293-0F51655E2824}" presName="node" presStyleLbl="node1" presStyleIdx="0" presStyleCnt="5">
        <dgm:presLayoutVars>
          <dgm:bulletEnabled val="1"/>
        </dgm:presLayoutVars>
      </dgm:prSet>
      <dgm:spPr/>
    </dgm:pt>
    <dgm:pt modelId="{5496010F-9E28-41FD-8B53-8DCFAA0813DA}" type="pres">
      <dgm:prSet presAssocID="{F01AD92B-0E70-4340-9DAC-DFAEC3B6E4F8}" presName="parTrans" presStyleLbl="sibTrans2D1" presStyleIdx="1" presStyleCnt="5"/>
      <dgm:spPr/>
    </dgm:pt>
    <dgm:pt modelId="{7A82B2F5-C01A-4FE8-B94C-5397B554FC94}" type="pres">
      <dgm:prSet presAssocID="{F01AD92B-0E70-4340-9DAC-DFAEC3B6E4F8}" presName="connectorText" presStyleLbl="sibTrans2D1" presStyleIdx="1" presStyleCnt="5"/>
      <dgm:spPr/>
    </dgm:pt>
    <dgm:pt modelId="{8C66C26D-2691-4651-B1D5-38493F071401}" type="pres">
      <dgm:prSet presAssocID="{D9E686BC-D17D-4045-8812-2271DC5AAB7D}" presName="node" presStyleLbl="node1" presStyleIdx="1" presStyleCnt="5">
        <dgm:presLayoutVars>
          <dgm:bulletEnabled val="1"/>
        </dgm:presLayoutVars>
      </dgm:prSet>
      <dgm:spPr/>
    </dgm:pt>
    <dgm:pt modelId="{0DB55264-1BE7-4C6C-84AC-5C48C91CD743}" type="pres">
      <dgm:prSet presAssocID="{458625C1-9134-4103-98B9-C2E4F42FB4E1}" presName="parTrans" presStyleLbl="sibTrans2D1" presStyleIdx="2" presStyleCnt="5"/>
      <dgm:spPr/>
    </dgm:pt>
    <dgm:pt modelId="{6FCC2789-424D-4DAC-869D-5BCF6F35D908}" type="pres">
      <dgm:prSet presAssocID="{458625C1-9134-4103-98B9-C2E4F42FB4E1}" presName="connectorText" presStyleLbl="sibTrans2D1" presStyleIdx="2" presStyleCnt="5"/>
      <dgm:spPr/>
    </dgm:pt>
    <dgm:pt modelId="{9767308B-6812-4068-AB3F-D00DF3BEA3BF}" type="pres">
      <dgm:prSet presAssocID="{6DFDCC78-95A1-49A0-BDFC-033569DD8D81}" presName="node" presStyleLbl="node1" presStyleIdx="2" presStyleCnt="5">
        <dgm:presLayoutVars>
          <dgm:bulletEnabled val="1"/>
        </dgm:presLayoutVars>
      </dgm:prSet>
      <dgm:spPr/>
    </dgm:pt>
    <dgm:pt modelId="{47618FB8-201E-4086-A62E-B9B4FB516CFC}" type="pres">
      <dgm:prSet presAssocID="{569E0325-30AB-476A-863A-48568C3E5CF4}" presName="parTrans" presStyleLbl="sibTrans2D1" presStyleIdx="3" presStyleCnt="5"/>
      <dgm:spPr/>
    </dgm:pt>
    <dgm:pt modelId="{580BA987-48ED-4D59-A6B5-7F7ECE65107F}" type="pres">
      <dgm:prSet presAssocID="{569E0325-30AB-476A-863A-48568C3E5CF4}" presName="connectorText" presStyleLbl="sibTrans2D1" presStyleIdx="3" presStyleCnt="5"/>
      <dgm:spPr/>
    </dgm:pt>
    <dgm:pt modelId="{3D62EE4F-D83C-41AC-8D5E-96A1ED126E40}" type="pres">
      <dgm:prSet presAssocID="{A9197971-90B8-4573-AC1D-3B05B2D5768B}" presName="node" presStyleLbl="node1" presStyleIdx="3" presStyleCnt="5">
        <dgm:presLayoutVars>
          <dgm:bulletEnabled val="1"/>
        </dgm:presLayoutVars>
      </dgm:prSet>
      <dgm:spPr/>
    </dgm:pt>
    <dgm:pt modelId="{7D26E258-5B63-41B0-BCE0-347BA8FE4F6C}" type="pres">
      <dgm:prSet presAssocID="{5E584C68-841A-41DA-87A2-08F3F3FDB7E7}" presName="parTrans" presStyleLbl="sibTrans2D1" presStyleIdx="4" presStyleCnt="5"/>
      <dgm:spPr/>
    </dgm:pt>
    <dgm:pt modelId="{3C2780E5-7000-48E2-A882-9BB8FC250DB2}" type="pres">
      <dgm:prSet presAssocID="{5E584C68-841A-41DA-87A2-08F3F3FDB7E7}" presName="connectorText" presStyleLbl="sibTrans2D1" presStyleIdx="4" presStyleCnt="5"/>
      <dgm:spPr/>
    </dgm:pt>
    <dgm:pt modelId="{6F0002F1-F91A-4E1F-A828-487083FE2F27}" type="pres">
      <dgm:prSet presAssocID="{01295C1A-7374-4CE2-A197-8070E0461F81}" presName="node" presStyleLbl="node1" presStyleIdx="4" presStyleCnt="5">
        <dgm:presLayoutVars>
          <dgm:bulletEnabled val="1"/>
        </dgm:presLayoutVars>
      </dgm:prSet>
      <dgm:spPr/>
    </dgm:pt>
  </dgm:ptLst>
  <dgm:cxnLst>
    <dgm:cxn modelId="{D32AD401-7719-4FFA-AF8B-465E7FFC720E}" type="presOf" srcId="{458625C1-9134-4103-98B9-C2E4F42FB4E1}" destId="{6FCC2789-424D-4DAC-869D-5BCF6F35D908}" srcOrd="1" destOrd="0" presId="urn:microsoft.com/office/officeart/2005/8/layout/radial5"/>
    <dgm:cxn modelId="{5D7BC302-D659-4093-9500-FC6C1CEDEF96}" type="presOf" srcId="{F01AD92B-0E70-4340-9DAC-DFAEC3B6E4F8}" destId="{5496010F-9E28-41FD-8B53-8DCFAA0813DA}" srcOrd="0" destOrd="0" presId="urn:microsoft.com/office/officeart/2005/8/layout/radial5"/>
    <dgm:cxn modelId="{E6B19D07-DF92-48AA-80D8-B99A8052A196}" type="presOf" srcId="{6DFDCC78-95A1-49A0-BDFC-033569DD8D81}" destId="{9767308B-6812-4068-AB3F-D00DF3BEA3BF}" srcOrd="0" destOrd="0" presId="urn:microsoft.com/office/officeart/2005/8/layout/radial5"/>
    <dgm:cxn modelId="{941EC819-3461-45B0-91B2-33CE049F615F}" srcId="{9A4447E6-12E8-4A9C-B001-FF6A9C4F445C}" destId="{EDC34431-4B0C-4C73-A577-8FA1FC1C8BBF}" srcOrd="0" destOrd="0" parTransId="{F54A84D5-F82A-452F-B6FB-74A34A934BBA}" sibTransId="{0558E153-D7A0-4039-97F8-43B8D31AE41C}"/>
    <dgm:cxn modelId="{18A00624-8850-418D-ADCC-A1796F61CBE3}" type="presOf" srcId="{569E0325-30AB-476A-863A-48568C3E5CF4}" destId="{47618FB8-201E-4086-A62E-B9B4FB516CFC}" srcOrd="0" destOrd="0" presId="urn:microsoft.com/office/officeart/2005/8/layout/radial5"/>
    <dgm:cxn modelId="{0BA19425-FA71-4F64-BD9E-643A14BA2ECC}" type="presOf" srcId="{9A4447E6-12E8-4A9C-B001-FF6A9C4F445C}" destId="{66E6DF18-AB86-4CDF-A37B-5189E6B63EAB}" srcOrd="0" destOrd="0" presId="urn:microsoft.com/office/officeart/2005/8/layout/radial5"/>
    <dgm:cxn modelId="{8CFBF560-61FA-48C3-B797-7493ADD76437}" srcId="{EDC34431-4B0C-4C73-A577-8FA1FC1C8BBF}" destId="{6DFDCC78-95A1-49A0-BDFC-033569DD8D81}" srcOrd="2" destOrd="0" parTransId="{458625C1-9134-4103-98B9-C2E4F42FB4E1}" sibTransId="{6013BB05-2C0D-4DE4-8328-E3E7B335182C}"/>
    <dgm:cxn modelId="{52F9D461-3CE7-440A-9043-11ACC7171EC9}" srcId="{EDC34431-4B0C-4C73-A577-8FA1FC1C8BBF}" destId="{A9197971-90B8-4573-AC1D-3B05B2D5768B}" srcOrd="3" destOrd="0" parTransId="{569E0325-30AB-476A-863A-48568C3E5CF4}" sibTransId="{CD1EDCE5-FF5D-4224-8B00-397384DBE56F}"/>
    <dgm:cxn modelId="{50240D45-DDCF-4179-9564-E9204C064A71}" type="presOf" srcId="{D9E686BC-D17D-4045-8812-2271DC5AAB7D}" destId="{8C66C26D-2691-4651-B1D5-38493F071401}" srcOrd="0" destOrd="0" presId="urn:microsoft.com/office/officeart/2005/8/layout/radial5"/>
    <dgm:cxn modelId="{14533E69-BA93-477E-962D-ED2903038A7B}" type="presOf" srcId="{A9197971-90B8-4573-AC1D-3B05B2D5768B}" destId="{3D62EE4F-D83C-41AC-8D5E-96A1ED126E40}" srcOrd="0" destOrd="0" presId="urn:microsoft.com/office/officeart/2005/8/layout/radial5"/>
    <dgm:cxn modelId="{22C1AB69-9C10-4FC7-9DF0-B2C656F4F60D}" type="presOf" srcId="{458625C1-9134-4103-98B9-C2E4F42FB4E1}" destId="{0DB55264-1BE7-4C6C-84AC-5C48C91CD743}" srcOrd="0" destOrd="0" presId="urn:microsoft.com/office/officeart/2005/8/layout/radial5"/>
    <dgm:cxn modelId="{224C5F51-B19A-414B-8C16-BCE05A44EBA2}" type="presOf" srcId="{5E584C68-841A-41DA-87A2-08F3F3FDB7E7}" destId="{3C2780E5-7000-48E2-A882-9BB8FC250DB2}" srcOrd="1" destOrd="0" presId="urn:microsoft.com/office/officeart/2005/8/layout/radial5"/>
    <dgm:cxn modelId="{6D36EC82-8528-4F67-9AAD-037A519F823F}" type="presOf" srcId="{569E0325-30AB-476A-863A-48568C3E5CF4}" destId="{580BA987-48ED-4D59-A6B5-7F7ECE65107F}" srcOrd="1" destOrd="0" presId="urn:microsoft.com/office/officeart/2005/8/layout/radial5"/>
    <dgm:cxn modelId="{9384B483-0523-470B-AF72-D830FA94789E}" type="presOf" srcId="{EDC34431-4B0C-4C73-A577-8FA1FC1C8BBF}" destId="{E4851DC4-4E0B-418D-A11B-D98A690D90E0}" srcOrd="0" destOrd="0" presId="urn:microsoft.com/office/officeart/2005/8/layout/radial5"/>
    <dgm:cxn modelId="{A62E6B9D-F506-4220-A467-15F2A5B06A93}" srcId="{EDC34431-4B0C-4C73-A577-8FA1FC1C8BBF}" destId="{01295C1A-7374-4CE2-A197-8070E0461F81}" srcOrd="4" destOrd="0" parTransId="{5E584C68-841A-41DA-87A2-08F3F3FDB7E7}" sibTransId="{86D3C836-730D-4E0D-89D6-2686ADC4C837}"/>
    <dgm:cxn modelId="{3FC952B8-6B34-41F3-882D-C9C133104ABC}" type="presOf" srcId="{DA93DD5C-5425-4DDD-9626-CD4E5D66FEFD}" destId="{CD363D4F-641E-40A7-9012-A2835EFBB1D1}" srcOrd="0" destOrd="0" presId="urn:microsoft.com/office/officeart/2005/8/layout/radial5"/>
    <dgm:cxn modelId="{93C212BC-810C-434C-BC53-60FD95843AD4}" type="presOf" srcId="{2906FB10-2A13-4D14-B293-0F51655E2824}" destId="{10D6C7A1-5C98-445D-B63F-2F89C2A2F47B}" srcOrd="0" destOrd="0" presId="urn:microsoft.com/office/officeart/2005/8/layout/radial5"/>
    <dgm:cxn modelId="{4CF0F1CD-BA01-4235-9A97-D5F2D58F7DC2}" type="presOf" srcId="{5E584C68-841A-41DA-87A2-08F3F3FDB7E7}" destId="{7D26E258-5B63-41B0-BCE0-347BA8FE4F6C}" srcOrd="0" destOrd="0" presId="urn:microsoft.com/office/officeart/2005/8/layout/radial5"/>
    <dgm:cxn modelId="{BB150ADA-4CB8-4858-B4B1-17E84AAC13D0}" type="presOf" srcId="{DA93DD5C-5425-4DDD-9626-CD4E5D66FEFD}" destId="{76A62237-5A0F-4021-A397-016A05D3F1E8}" srcOrd="1" destOrd="0" presId="urn:microsoft.com/office/officeart/2005/8/layout/radial5"/>
    <dgm:cxn modelId="{712024E0-8E5F-4304-8BA4-88AA9D8D1E13}" srcId="{EDC34431-4B0C-4C73-A577-8FA1FC1C8BBF}" destId="{2906FB10-2A13-4D14-B293-0F51655E2824}" srcOrd="0" destOrd="0" parTransId="{DA93DD5C-5425-4DDD-9626-CD4E5D66FEFD}" sibTransId="{0DD7402E-0B06-4FD7-B8F3-82BFFBB4BEDA}"/>
    <dgm:cxn modelId="{6BDCB9E9-DB1B-43D8-A62D-D8FE5F38AFBB}" type="presOf" srcId="{F01AD92B-0E70-4340-9DAC-DFAEC3B6E4F8}" destId="{7A82B2F5-C01A-4FE8-B94C-5397B554FC94}" srcOrd="1" destOrd="0" presId="urn:microsoft.com/office/officeart/2005/8/layout/radial5"/>
    <dgm:cxn modelId="{0D7ACCF0-7503-453F-A124-3297A926A35C}" type="presOf" srcId="{01295C1A-7374-4CE2-A197-8070E0461F81}" destId="{6F0002F1-F91A-4E1F-A828-487083FE2F27}" srcOrd="0" destOrd="0" presId="urn:microsoft.com/office/officeart/2005/8/layout/radial5"/>
    <dgm:cxn modelId="{622C8DF8-30B9-45B3-94C9-5F67D9093F4F}" srcId="{EDC34431-4B0C-4C73-A577-8FA1FC1C8BBF}" destId="{D9E686BC-D17D-4045-8812-2271DC5AAB7D}" srcOrd="1" destOrd="0" parTransId="{F01AD92B-0E70-4340-9DAC-DFAEC3B6E4F8}" sibTransId="{2DB12181-253C-4D3D-89E4-4B756EEB30B1}"/>
    <dgm:cxn modelId="{3019DA8C-83C3-4F30-A44B-C01EE38A6E0C}" type="presParOf" srcId="{66E6DF18-AB86-4CDF-A37B-5189E6B63EAB}" destId="{E4851DC4-4E0B-418D-A11B-D98A690D90E0}" srcOrd="0" destOrd="0" presId="urn:microsoft.com/office/officeart/2005/8/layout/radial5"/>
    <dgm:cxn modelId="{2E2A9467-EE66-4E0D-89A1-D051C5B4C620}" type="presParOf" srcId="{66E6DF18-AB86-4CDF-A37B-5189E6B63EAB}" destId="{CD363D4F-641E-40A7-9012-A2835EFBB1D1}" srcOrd="1" destOrd="0" presId="urn:microsoft.com/office/officeart/2005/8/layout/radial5"/>
    <dgm:cxn modelId="{1E8590B6-141E-4029-8BEC-E37E0BAA7F98}" type="presParOf" srcId="{CD363D4F-641E-40A7-9012-A2835EFBB1D1}" destId="{76A62237-5A0F-4021-A397-016A05D3F1E8}" srcOrd="0" destOrd="0" presId="urn:microsoft.com/office/officeart/2005/8/layout/radial5"/>
    <dgm:cxn modelId="{F1025080-1642-4FFC-B7A9-DBBA5EC9F05A}" type="presParOf" srcId="{66E6DF18-AB86-4CDF-A37B-5189E6B63EAB}" destId="{10D6C7A1-5C98-445D-B63F-2F89C2A2F47B}" srcOrd="2" destOrd="0" presId="urn:microsoft.com/office/officeart/2005/8/layout/radial5"/>
    <dgm:cxn modelId="{AD757086-6140-4562-8562-A6AB32B0F9BE}" type="presParOf" srcId="{66E6DF18-AB86-4CDF-A37B-5189E6B63EAB}" destId="{5496010F-9E28-41FD-8B53-8DCFAA0813DA}" srcOrd="3" destOrd="0" presId="urn:microsoft.com/office/officeart/2005/8/layout/radial5"/>
    <dgm:cxn modelId="{6605C1FD-1502-4FBA-984B-3C547A9ECEF4}" type="presParOf" srcId="{5496010F-9E28-41FD-8B53-8DCFAA0813DA}" destId="{7A82B2F5-C01A-4FE8-B94C-5397B554FC94}" srcOrd="0" destOrd="0" presId="urn:microsoft.com/office/officeart/2005/8/layout/radial5"/>
    <dgm:cxn modelId="{A2120785-A9C6-4E3C-9F44-C278F52F7AE1}" type="presParOf" srcId="{66E6DF18-AB86-4CDF-A37B-5189E6B63EAB}" destId="{8C66C26D-2691-4651-B1D5-38493F071401}" srcOrd="4" destOrd="0" presId="urn:microsoft.com/office/officeart/2005/8/layout/radial5"/>
    <dgm:cxn modelId="{98685CF2-1084-4BEC-ABBD-899694071B06}" type="presParOf" srcId="{66E6DF18-AB86-4CDF-A37B-5189E6B63EAB}" destId="{0DB55264-1BE7-4C6C-84AC-5C48C91CD743}" srcOrd="5" destOrd="0" presId="urn:microsoft.com/office/officeart/2005/8/layout/radial5"/>
    <dgm:cxn modelId="{7FEA7EE6-7C90-4C19-A57C-6231DDE14B0E}" type="presParOf" srcId="{0DB55264-1BE7-4C6C-84AC-5C48C91CD743}" destId="{6FCC2789-424D-4DAC-869D-5BCF6F35D908}" srcOrd="0" destOrd="0" presId="urn:microsoft.com/office/officeart/2005/8/layout/radial5"/>
    <dgm:cxn modelId="{86C5634F-AC7E-42C2-9165-74A6B4791A47}" type="presParOf" srcId="{66E6DF18-AB86-4CDF-A37B-5189E6B63EAB}" destId="{9767308B-6812-4068-AB3F-D00DF3BEA3BF}" srcOrd="6" destOrd="0" presId="urn:microsoft.com/office/officeart/2005/8/layout/radial5"/>
    <dgm:cxn modelId="{92E0F18F-ACF0-4AA9-A963-75A074E15515}" type="presParOf" srcId="{66E6DF18-AB86-4CDF-A37B-5189E6B63EAB}" destId="{47618FB8-201E-4086-A62E-B9B4FB516CFC}" srcOrd="7" destOrd="0" presId="urn:microsoft.com/office/officeart/2005/8/layout/radial5"/>
    <dgm:cxn modelId="{1BAA1D5C-BAD9-4B59-9938-B3D1D602E21B}" type="presParOf" srcId="{47618FB8-201E-4086-A62E-B9B4FB516CFC}" destId="{580BA987-48ED-4D59-A6B5-7F7ECE65107F}" srcOrd="0" destOrd="0" presId="urn:microsoft.com/office/officeart/2005/8/layout/radial5"/>
    <dgm:cxn modelId="{2DEFC5D3-40F9-4A21-A4D3-0B6D79671AD5}" type="presParOf" srcId="{66E6DF18-AB86-4CDF-A37B-5189E6B63EAB}" destId="{3D62EE4F-D83C-41AC-8D5E-96A1ED126E40}" srcOrd="8" destOrd="0" presId="urn:microsoft.com/office/officeart/2005/8/layout/radial5"/>
    <dgm:cxn modelId="{352CA02C-93BE-445F-A93E-7A1A308D670D}" type="presParOf" srcId="{66E6DF18-AB86-4CDF-A37B-5189E6B63EAB}" destId="{7D26E258-5B63-41B0-BCE0-347BA8FE4F6C}" srcOrd="9" destOrd="0" presId="urn:microsoft.com/office/officeart/2005/8/layout/radial5"/>
    <dgm:cxn modelId="{97C7131F-36C5-413D-BED2-1D739127DE36}" type="presParOf" srcId="{7D26E258-5B63-41B0-BCE0-347BA8FE4F6C}" destId="{3C2780E5-7000-48E2-A882-9BB8FC250DB2}" srcOrd="0" destOrd="0" presId="urn:microsoft.com/office/officeart/2005/8/layout/radial5"/>
    <dgm:cxn modelId="{287B4C61-8A78-41EB-9C4C-7E16A1EB2A89}" type="presParOf" srcId="{66E6DF18-AB86-4CDF-A37B-5189E6B63EAB}" destId="{6F0002F1-F91A-4E1F-A828-487083FE2F2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A33F7-696D-4A8A-BBD7-10AE151C5B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8C6E1F-DF88-48C8-95F1-D1EEFEF909F9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Pagamento de Água</a:t>
          </a:r>
        </a:p>
      </dgm:t>
    </dgm:pt>
    <dgm:pt modelId="{4A3AFB76-0D16-4E81-9769-576B14BC7CA4}" type="parTrans" cxnId="{0DC9BDD2-D0F7-486E-A804-14065C2A8957}">
      <dgm:prSet/>
      <dgm:spPr/>
      <dgm:t>
        <a:bodyPr/>
        <a:lstStyle/>
        <a:p>
          <a:endParaRPr lang="pt-BR"/>
        </a:p>
      </dgm:t>
    </dgm:pt>
    <dgm:pt modelId="{C4B5447A-5628-4A01-862D-F8E7984EF714}" type="sibTrans" cxnId="{0DC9BDD2-D0F7-486E-A804-14065C2A8957}">
      <dgm:prSet/>
      <dgm:spPr/>
      <dgm:t>
        <a:bodyPr/>
        <a:lstStyle/>
        <a:p>
          <a:endParaRPr lang="pt-BR"/>
        </a:p>
      </dgm:t>
    </dgm:pt>
    <dgm:pt modelId="{8502F8F2-905C-4A98-8AA5-D2FD1B302F46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/>
            <a:t>Poucas pessoas envolvidas;</a:t>
          </a:r>
        </a:p>
      </dgm:t>
    </dgm:pt>
    <dgm:pt modelId="{78A132FE-0166-411D-862B-2E8A55ED3DBF}" type="parTrans" cxnId="{34A2E11E-2095-4353-A70D-7E40BF72E3F0}">
      <dgm:prSet/>
      <dgm:spPr/>
      <dgm:t>
        <a:bodyPr/>
        <a:lstStyle/>
        <a:p>
          <a:endParaRPr lang="pt-BR"/>
        </a:p>
      </dgm:t>
    </dgm:pt>
    <dgm:pt modelId="{46BE4607-2690-4811-A489-668C7A6DB86B}" type="sibTrans" cxnId="{34A2E11E-2095-4353-A70D-7E40BF72E3F0}">
      <dgm:prSet/>
      <dgm:spPr/>
      <dgm:t>
        <a:bodyPr/>
        <a:lstStyle/>
        <a:p>
          <a:endParaRPr lang="pt-BR"/>
        </a:p>
      </dgm:t>
    </dgm:pt>
    <dgm:pt modelId="{0BD031A1-EBD7-4641-A33B-AE59E4BBDDAF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/>
            <a:t>Poucos processos por semana.</a:t>
          </a:r>
        </a:p>
      </dgm:t>
    </dgm:pt>
    <dgm:pt modelId="{AE5673C3-BB6C-4465-ADDA-2F675B0913C8}" type="parTrans" cxnId="{E42761D3-BFA6-45BD-B1F3-4D46ECFF0009}">
      <dgm:prSet/>
      <dgm:spPr/>
      <dgm:t>
        <a:bodyPr/>
        <a:lstStyle/>
        <a:p>
          <a:endParaRPr lang="pt-BR"/>
        </a:p>
      </dgm:t>
    </dgm:pt>
    <dgm:pt modelId="{AF5EAB87-C3E0-46A5-9DF4-2ABDEB50C88A}" type="sibTrans" cxnId="{E42761D3-BFA6-45BD-B1F3-4D46ECFF0009}">
      <dgm:prSet/>
      <dgm:spPr/>
      <dgm:t>
        <a:bodyPr/>
        <a:lstStyle/>
        <a:p>
          <a:endParaRPr lang="pt-BR"/>
        </a:p>
      </dgm:t>
    </dgm:pt>
    <dgm:pt modelId="{36DFEF80-8747-4898-A881-D987DCD9D6EA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CAEX</a:t>
          </a:r>
        </a:p>
      </dgm:t>
    </dgm:pt>
    <dgm:pt modelId="{C0F091AD-876D-4774-8581-844E617BF073}" type="parTrans" cxnId="{988CBD62-37A2-4AFD-ADBA-3A3B9D1E2804}">
      <dgm:prSet/>
      <dgm:spPr/>
      <dgm:t>
        <a:bodyPr/>
        <a:lstStyle/>
        <a:p>
          <a:endParaRPr lang="pt-BR"/>
        </a:p>
      </dgm:t>
    </dgm:pt>
    <dgm:pt modelId="{AB011EBB-0D4C-42C9-840B-1BF3702BA68E}" type="sibTrans" cxnId="{988CBD62-37A2-4AFD-ADBA-3A3B9D1E2804}">
      <dgm:prSet/>
      <dgm:spPr/>
      <dgm:t>
        <a:bodyPr/>
        <a:lstStyle/>
        <a:p>
          <a:endParaRPr lang="pt-BR"/>
        </a:p>
      </dgm:t>
    </dgm:pt>
    <dgm:pt modelId="{033DEBCD-40CE-497B-8D79-644A303417E5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/>
            <a:t>Área demonstrou interesse;</a:t>
          </a:r>
        </a:p>
      </dgm:t>
    </dgm:pt>
    <dgm:pt modelId="{629ED05F-7DAC-40CC-95DF-FCE840856C1A}" type="parTrans" cxnId="{8F6FA766-ABAE-46AC-9CB2-E48A79033AFD}">
      <dgm:prSet/>
      <dgm:spPr/>
      <dgm:t>
        <a:bodyPr/>
        <a:lstStyle/>
        <a:p>
          <a:endParaRPr lang="pt-BR"/>
        </a:p>
      </dgm:t>
    </dgm:pt>
    <dgm:pt modelId="{4CDAFED2-4C23-44D5-B1C0-1E841F216E3D}" type="sibTrans" cxnId="{8F6FA766-ABAE-46AC-9CB2-E48A79033AFD}">
      <dgm:prSet/>
      <dgm:spPr/>
      <dgm:t>
        <a:bodyPr/>
        <a:lstStyle/>
        <a:p>
          <a:endParaRPr lang="pt-BR"/>
        </a:p>
      </dgm:t>
    </dgm:pt>
    <dgm:pt modelId="{3B94B689-E7F9-41F6-9A59-24D4FF603130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/>
            <a:t>Muitas pessoas envolvidas;</a:t>
          </a:r>
        </a:p>
      </dgm:t>
    </dgm:pt>
    <dgm:pt modelId="{006DFB77-F70D-4F09-B1AF-315B8AF6BA7E}" type="parTrans" cxnId="{443C8574-EA5D-4575-935D-E095DCB449DD}">
      <dgm:prSet/>
      <dgm:spPr/>
      <dgm:t>
        <a:bodyPr/>
        <a:lstStyle/>
        <a:p>
          <a:endParaRPr lang="pt-BR"/>
        </a:p>
      </dgm:t>
    </dgm:pt>
    <dgm:pt modelId="{E172BCE4-3249-45B8-88D6-672ABAC7A65F}" type="sibTrans" cxnId="{443C8574-EA5D-4575-935D-E095DCB449DD}">
      <dgm:prSet/>
      <dgm:spPr/>
      <dgm:t>
        <a:bodyPr/>
        <a:lstStyle/>
        <a:p>
          <a:endParaRPr lang="pt-BR"/>
        </a:p>
      </dgm:t>
    </dgm:pt>
    <dgm:pt modelId="{44C1DEF3-9B4A-4BA3-AF3A-5BD3B0F83BF0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/>
            <a:t>Área demonstrou interesse;</a:t>
          </a:r>
        </a:p>
      </dgm:t>
    </dgm:pt>
    <dgm:pt modelId="{920DD9BD-4864-4930-AC8E-C3A85C167E39}" type="parTrans" cxnId="{798FB48A-C505-4A6A-962C-5BDAB6EECF63}">
      <dgm:prSet/>
      <dgm:spPr/>
      <dgm:t>
        <a:bodyPr/>
        <a:lstStyle/>
        <a:p>
          <a:endParaRPr lang="pt-BR"/>
        </a:p>
      </dgm:t>
    </dgm:pt>
    <dgm:pt modelId="{1C75960C-CF1D-4085-B1FC-A6550E464776}" type="sibTrans" cxnId="{798FB48A-C505-4A6A-962C-5BDAB6EECF63}">
      <dgm:prSet/>
      <dgm:spPr/>
      <dgm:t>
        <a:bodyPr/>
        <a:lstStyle/>
        <a:p>
          <a:endParaRPr lang="pt-BR"/>
        </a:p>
      </dgm:t>
    </dgm:pt>
    <dgm:pt modelId="{0FDF1476-A50A-4469-A321-A4BA381972AE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/>
            <a:t>Processo simples;</a:t>
          </a:r>
        </a:p>
      </dgm:t>
    </dgm:pt>
    <dgm:pt modelId="{7354CCC2-B143-46C7-AF6D-034C593A21DA}" type="parTrans" cxnId="{51367F4A-B45E-4BDC-B4B5-2947246EBADC}">
      <dgm:prSet/>
      <dgm:spPr/>
      <dgm:t>
        <a:bodyPr/>
        <a:lstStyle/>
        <a:p>
          <a:endParaRPr lang="pt-BR"/>
        </a:p>
      </dgm:t>
    </dgm:pt>
    <dgm:pt modelId="{8B2505E0-E9C9-46DE-A72E-179A23262DF6}" type="sibTrans" cxnId="{51367F4A-B45E-4BDC-B4B5-2947246EBADC}">
      <dgm:prSet/>
      <dgm:spPr/>
      <dgm:t>
        <a:bodyPr/>
        <a:lstStyle/>
        <a:p>
          <a:endParaRPr lang="pt-BR"/>
        </a:p>
      </dgm:t>
    </dgm:pt>
    <dgm:pt modelId="{3E66B66C-04DC-43C6-9513-70B6F6F2EB92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/>
            <a:t>Processos complexos;</a:t>
          </a:r>
        </a:p>
      </dgm:t>
    </dgm:pt>
    <dgm:pt modelId="{5026B301-2DFE-4883-ACA8-3BCD2645FA38}" type="parTrans" cxnId="{DDE48B7B-65C8-4B13-84BF-75B990EBD4A6}">
      <dgm:prSet/>
      <dgm:spPr/>
      <dgm:t>
        <a:bodyPr/>
        <a:lstStyle/>
        <a:p>
          <a:endParaRPr lang="pt-BR"/>
        </a:p>
      </dgm:t>
    </dgm:pt>
    <dgm:pt modelId="{6682F19C-08B2-43F9-9C69-39ED51BDE254}" type="sibTrans" cxnId="{DDE48B7B-65C8-4B13-84BF-75B990EBD4A6}">
      <dgm:prSet/>
      <dgm:spPr/>
      <dgm:t>
        <a:bodyPr/>
        <a:lstStyle/>
        <a:p>
          <a:endParaRPr lang="pt-BR"/>
        </a:p>
      </dgm:t>
    </dgm:pt>
    <dgm:pt modelId="{43C29DA4-66BB-487F-98A8-FD37BD3258BC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/>
            <a:t>Muitos processos por dia.</a:t>
          </a:r>
        </a:p>
      </dgm:t>
    </dgm:pt>
    <dgm:pt modelId="{E2E56A7E-6F39-436D-83A0-4A46C5D20179}" type="parTrans" cxnId="{1E60B956-148F-4AA7-B269-83CE1606B93F}">
      <dgm:prSet/>
      <dgm:spPr/>
      <dgm:t>
        <a:bodyPr/>
        <a:lstStyle/>
        <a:p>
          <a:endParaRPr lang="pt-BR"/>
        </a:p>
      </dgm:t>
    </dgm:pt>
    <dgm:pt modelId="{4C9FF16A-8345-4753-B578-F169CDE1B290}" type="sibTrans" cxnId="{1E60B956-148F-4AA7-B269-83CE1606B93F}">
      <dgm:prSet/>
      <dgm:spPr/>
      <dgm:t>
        <a:bodyPr/>
        <a:lstStyle/>
        <a:p>
          <a:endParaRPr lang="pt-BR"/>
        </a:p>
      </dgm:t>
    </dgm:pt>
    <dgm:pt modelId="{7F52F3C9-151F-4576-B6DB-0FA705B3FEE8}" type="pres">
      <dgm:prSet presAssocID="{DC7A33F7-696D-4A8A-BBD7-10AE151C5B2B}" presName="Name0" presStyleCnt="0">
        <dgm:presLayoutVars>
          <dgm:dir/>
          <dgm:animLvl val="lvl"/>
          <dgm:resizeHandles val="exact"/>
        </dgm:presLayoutVars>
      </dgm:prSet>
      <dgm:spPr/>
    </dgm:pt>
    <dgm:pt modelId="{EB399DB3-FB36-4085-8A72-E9D31E4B8EF7}" type="pres">
      <dgm:prSet presAssocID="{4B8C6E1F-DF88-48C8-95F1-D1EEFEF909F9}" presName="composite" presStyleCnt="0"/>
      <dgm:spPr/>
    </dgm:pt>
    <dgm:pt modelId="{AF5A1B30-A70E-4993-A1CC-451856CA25BD}" type="pres">
      <dgm:prSet presAssocID="{4B8C6E1F-DF88-48C8-95F1-D1EEFEF909F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93EFFA0-E937-4612-88FF-B731B0CB4091}" type="pres">
      <dgm:prSet presAssocID="{4B8C6E1F-DF88-48C8-95F1-D1EEFEF909F9}" presName="desTx" presStyleLbl="alignAccFollowNode1" presStyleIdx="0" presStyleCnt="2">
        <dgm:presLayoutVars>
          <dgm:bulletEnabled val="1"/>
        </dgm:presLayoutVars>
      </dgm:prSet>
      <dgm:spPr/>
    </dgm:pt>
    <dgm:pt modelId="{B84A3026-C562-425D-8305-42F08FF96177}" type="pres">
      <dgm:prSet presAssocID="{C4B5447A-5628-4A01-862D-F8E7984EF714}" presName="space" presStyleCnt="0"/>
      <dgm:spPr/>
    </dgm:pt>
    <dgm:pt modelId="{D95F8FD5-0A81-46D1-8956-E161C32DA10D}" type="pres">
      <dgm:prSet presAssocID="{36DFEF80-8747-4898-A881-D987DCD9D6EA}" presName="composite" presStyleCnt="0"/>
      <dgm:spPr/>
    </dgm:pt>
    <dgm:pt modelId="{A6824F53-B0D5-4842-9C43-007F418E58C3}" type="pres">
      <dgm:prSet presAssocID="{36DFEF80-8747-4898-A881-D987DCD9D6E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2DF1C12-B95F-4E32-9B63-B9DA377B81F6}" type="pres">
      <dgm:prSet presAssocID="{36DFEF80-8747-4898-A881-D987DCD9D6E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75E0A0D-125E-47A5-998A-F2EB3C82CD15}" type="presOf" srcId="{0FDF1476-A50A-4469-A321-A4BA381972AE}" destId="{193EFFA0-E937-4612-88FF-B731B0CB4091}" srcOrd="0" destOrd="0" presId="urn:microsoft.com/office/officeart/2005/8/layout/hList1"/>
    <dgm:cxn modelId="{083A980F-FB1A-44AF-A7DF-523AFD8A8E4F}" type="presOf" srcId="{43C29DA4-66BB-487F-98A8-FD37BD3258BC}" destId="{A2DF1C12-B95F-4E32-9B63-B9DA377B81F6}" srcOrd="0" destOrd="3" presId="urn:microsoft.com/office/officeart/2005/8/layout/hList1"/>
    <dgm:cxn modelId="{11E15611-8038-435D-9508-FE4CC18C9E43}" type="presOf" srcId="{3E66B66C-04DC-43C6-9513-70B6F6F2EB92}" destId="{A2DF1C12-B95F-4E32-9B63-B9DA377B81F6}" srcOrd="0" destOrd="0" presId="urn:microsoft.com/office/officeart/2005/8/layout/hList1"/>
    <dgm:cxn modelId="{34A2E11E-2095-4353-A70D-7E40BF72E3F0}" srcId="{4B8C6E1F-DF88-48C8-95F1-D1EEFEF909F9}" destId="{8502F8F2-905C-4A98-8AA5-D2FD1B302F46}" srcOrd="2" destOrd="0" parTransId="{78A132FE-0166-411D-862B-2E8A55ED3DBF}" sibTransId="{46BE4607-2690-4811-A489-668C7A6DB86B}"/>
    <dgm:cxn modelId="{7C70B425-B34A-45E6-97EB-8C83C3C493C6}" type="presOf" srcId="{36DFEF80-8747-4898-A881-D987DCD9D6EA}" destId="{A6824F53-B0D5-4842-9C43-007F418E58C3}" srcOrd="0" destOrd="0" presId="urn:microsoft.com/office/officeart/2005/8/layout/hList1"/>
    <dgm:cxn modelId="{13FE1B2A-F7DA-4C0F-862B-28FAB929004F}" type="presOf" srcId="{DC7A33F7-696D-4A8A-BBD7-10AE151C5B2B}" destId="{7F52F3C9-151F-4576-B6DB-0FA705B3FEE8}" srcOrd="0" destOrd="0" presId="urn:microsoft.com/office/officeart/2005/8/layout/hList1"/>
    <dgm:cxn modelId="{988CBD62-37A2-4AFD-ADBA-3A3B9D1E2804}" srcId="{DC7A33F7-696D-4A8A-BBD7-10AE151C5B2B}" destId="{36DFEF80-8747-4898-A881-D987DCD9D6EA}" srcOrd="1" destOrd="0" parTransId="{C0F091AD-876D-4774-8581-844E617BF073}" sibTransId="{AB011EBB-0D4C-42C9-840B-1BF3702BA68E}"/>
    <dgm:cxn modelId="{DBAEE064-180A-46FB-A86F-3F176859574A}" type="presOf" srcId="{8502F8F2-905C-4A98-8AA5-D2FD1B302F46}" destId="{193EFFA0-E937-4612-88FF-B731B0CB4091}" srcOrd="0" destOrd="2" presId="urn:microsoft.com/office/officeart/2005/8/layout/hList1"/>
    <dgm:cxn modelId="{8F6FA766-ABAE-46AC-9CB2-E48A79033AFD}" srcId="{36DFEF80-8747-4898-A881-D987DCD9D6EA}" destId="{033DEBCD-40CE-497B-8D79-644A303417E5}" srcOrd="1" destOrd="0" parTransId="{629ED05F-7DAC-40CC-95DF-FCE840856C1A}" sibTransId="{4CDAFED2-4C23-44D5-B1C0-1E841F216E3D}"/>
    <dgm:cxn modelId="{51367F4A-B45E-4BDC-B4B5-2947246EBADC}" srcId="{4B8C6E1F-DF88-48C8-95F1-D1EEFEF909F9}" destId="{0FDF1476-A50A-4469-A321-A4BA381972AE}" srcOrd="0" destOrd="0" parTransId="{7354CCC2-B143-46C7-AF6D-034C593A21DA}" sibTransId="{8B2505E0-E9C9-46DE-A72E-179A23262DF6}"/>
    <dgm:cxn modelId="{08031572-73D7-445C-BA15-3AF08DD87D61}" type="presOf" srcId="{3B94B689-E7F9-41F6-9A59-24D4FF603130}" destId="{A2DF1C12-B95F-4E32-9B63-B9DA377B81F6}" srcOrd="0" destOrd="2" presId="urn:microsoft.com/office/officeart/2005/8/layout/hList1"/>
    <dgm:cxn modelId="{443C8574-EA5D-4575-935D-E095DCB449DD}" srcId="{36DFEF80-8747-4898-A881-D987DCD9D6EA}" destId="{3B94B689-E7F9-41F6-9A59-24D4FF603130}" srcOrd="2" destOrd="0" parTransId="{006DFB77-F70D-4F09-B1AF-315B8AF6BA7E}" sibTransId="{E172BCE4-3249-45B8-88D6-672ABAC7A65F}"/>
    <dgm:cxn modelId="{1E60B956-148F-4AA7-B269-83CE1606B93F}" srcId="{36DFEF80-8747-4898-A881-D987DCD9D6EA}" destId="{43C29DA4-66BB-487F-98A8-FD37BD3258BC}" srcOrd="3" destOrd="0" parTransId="{E2E56A7E-6F39-436D-83A0-4A46C5D20179}" sibTransId="{4C9FF16A-8345-4753-B578-F169CDE1B290}"/>
    <dgm:cxn modelId="{C4AB7078-1DAC-4B42-9DEA-798C5410D15E}" type="presOf" srcId="{033DEBCD-40CE-497B-8D79-644A303417E5}" destId="{A2DF1C12-B95F-4E32-9B63-B9DA377B81F6}" srcOrd="0" destOrd="1" presId="urn:microsoft.com/office/officeart/2005/8/layout/hList1"/>
    <dgm:cxn modelId="{DDE48B7B-65C8-4B13-84BF-75B990EBD4A6}" srcId="{36DFEF80-8747-4898-A881-D987DCD9D6EA}" destId="{3E66B66C-04DC-43C6-9513-70B6F6F2EB92}" srcOrd="0" destOrd="0" parTransId="{5026B301-2DFE-4883-ACA8-3BCD2645FA38}" sibTransId="{6682F19C-08B2-43F9-9C69-39ED51BDE254}"/>
    <dgm:cxn modelId="{798FB48A-C505-4A6A-962C-5BDAB6EECF63}" srcId="{4B8C6E1F-DF88-48C8-95F1-D1EEFEF909F9}" destId="{44C1DEF3-9B4A-4BA3-AF3A-5BD3B0F83BF0}" srcOrd="1" destOrd="0" parTransId="{920DD9BD-4864-4930-AC8E-C3A85C167E39}" sibTransId="{1C75960C-CF1D-4085-B1FC-A6550E464776}"/>
    <dgm:cxn modelId="{12402093-0542-44FE-A4ED-52025B5CCD9A}" type="presOf" srcId="{44C1DEF3-9B4A-4BA3-AF3A-5BD3B0F83BF0}" destId="{193EFFA0-E937-4612-88FF-B731B0CB4091}" srcOrd="0" destOrd="1" presId="urn:microsoft.com/office/officeart/2005/8/layout/hList1"/>
    <dgm:cxn modelId="{C186B1CC-45A5-49CC-B67A-48895C8B3BBC}" type="presOf" srcId="{4B8C6E1F-DF88-48C8-95F1-D1EEFEF909F9}" destId="{AF5A1B30-A70E-4993-A1CC-451856CA25BD}" srcOrd="0" destOrd="0" presId="urn:microsoft.com/office/officeart/2005/8/layout/hList1"/>
    <dgm:cxn modelId="{0DC9BDD2-D0F7-486E-A804-14065C2A8957}" srcId="{DC7A33F7-696D-4A8A-BBD7-10AE151C5B2B}" destId="{4B8C6E1F-DF88-48C8-95F1-D1EEFEF909F9}" srcOrd="0" destOrd="0" parTransId="{4A3AFB76-0D16-4E81-9769-576B14BC7CA4}" sibTransId="{C4B5447A-5628-4A01-862D-F8E7984EF714}"/>
    <dgm:cxn modelId="{E42761D3-BFA6-45BD-B1F3-4D46ECFF0009}" srcId="{4B8C6E1F-DF88-48C8-95F1-D1EEFEF909F9}" destId="{0BD031A1-EBD7-4641-A33B-AE59E4BBDDAF}" srcOrd="3" destOrd="0" parTransId="{AE5673C3-BB6C-4465-ADDA-2F675B0913C8}" sibTransId="{AF5EAB87-C3E0-46A5-9DF4-2ABDEB50C88A}"/>
    <dgm:cxn modelId="{016704E9-E4AC-4D90-8A8D-11B4CC64F9DF}" type="presOf" srcId="{0BD031A1-EBD7-4641-A33B-AE59E4BBDDAF}" destId="{193EFFA0-E937-4612-88FF-B731B0CB4091}" srcOrd="0" destOrd="3" presId="urn:microsoft.com/office/officeart/2005/8/layout/hList1"/>
    <dgm:cxn modelId="{2375EA09-1046-49FE-B7C6-7151C259C38D}" type="presParOf" srcId="{7F52F3C9-151F-4576-B6DB-0FA705B3FEE8}" destId="{EB399DB3-FB36-4085-8A72-E9D31E4B8EF7}" srcOrd="0" destOrd="0" presId="urn:microsoft.com/office/officeart/2005/8/layout/hList1"/>
    <dgm:cxn modelId="{9DE671DA-54C1-49F3-BCFC-6332446D7917}" type="presParOf" srcId="{EB399DB3-FB36-4085-8A72-E9D31E4B8EF7}" destId="{AF5A1B30-A70E-4993-A1CC-451856CA25BD}" srcOrd="0" destOrd="0" presId="urn:microsoft.com/office/officeart/2005/8/layout/hList1"/>
    <dgm:cxn modelId="{974B1938-90B8-4602-A5B4-9E1A79D5A324}" type="presParOf" srcId="{EB399DB3-FB36-4085-8A72-E9D31E4B8EF7}" destId="{193EFFA0-E937-4612-88FF-B731B0CB4091}" srcOrd="1" destOrd="0" presId="urn:microsoft.com/office/officeart/2005/8/layout/hList1"/>
    <dgm:cxn modelId="{5B9D8C62-7A1A-472C-A6B7-F1C56F7A8EBC}" type="presParOf" srcId="{7F52F3C9-151F-4576-B6DB-0FA705B3FEE8}" destId="{B84A3026-C562-425D-8305-42F08FF96177}" srcOrd="1" destOrd="0" presId="urn:microsoft.com/office/officeart/2005/8/layout/hList1"/>
    <dgm:cxn modelId="{56162E33-68BA-4B8A-A53F-649EEB52761D}" type="presParOf" srcId="{7F52F3C9-151F-4576-B6DB-0FA705B3FEE8}" destId="{D95F8FD5-0A81-46D1-8956-E161C32DA10D}" srcOrd="2" destOrd="0" presId="urn:microsoft.com/office/officeart/2005/8/layout/hList1"/>
    <dgm:cxn modelId="{F9CCDE08-4E99-4069-8A1B-E13E68E74581}" type="presParOf" srcId="{D95F8FD5-0A81-46D1-8956-E161C32DA10D}" destId="{A6824F53-B0D5-4842-9C43-007F418E58C3}" srcOrd="0" destOrd="0" presId="urn:microsoft.com/office/officeart/2005/8/layout/hList1"/>
    <dgm:cxn modelId="{988B1FAF-14FB-45A4-838D-839EABDC36EA}" type="presParOf" srcId="{D95F8FD5-0A81-46D1-8956-E161C32DA10D}" destId="{A2DF1C12-B95F-4E32-9B63-B9DA377B81F6}" srcOrd="1" destOrd="0" presId="urn:microsoft.com/office/officeart/2005/8/layout/hList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A33F7-696D-4A8A-BBD7-10AE151C5B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6DFEF80-8747-4898-A881-D987DCD9D6EA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CAEX</a:t>
          </a:r>
        </a:p>
      </dgm:t>
    </dgm:pt>
    <dgm:pt modelId="{C0F091AD-876D-4774-8581-844E617BF073}" type="parTrans" cxnId="{988CBD62-37A2-4AFD-ADBA-3A3B9D1E2804}">
      <dgm:prSet/>
      <dgm:spPr/>
      <dgm:t>
        <a:bodyPr/>
        <a:lstStyle/>
        <a:p>
          <a:endParaRPr lang="pt-BR"/>
        </a:p>
      </dgm:t>
    </dgm:pt>
    <dgm:pt modelId="{AB011EBB-0D4C-42C9-840B-1BF3702BA68E}" type="sibTrans" cxnId="{988CBD62-37A2-4AFD-ADBA-3A3B9D1E2804}">
      <dgm:prSet/>
      <dgm:spPr/>
      <dgm:t>
        <a:bodyPr/>
        <a:lstStyle/>
        <a:p>
          <a:endParaRPr lang="pt-BR"/>
        </a:p>
      </dgm:t>
    </dgm:pt>
    <dgm:pt modelId="{033DEBCD-40CE-497B-8D79-644A303417E5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/>
            <a:t>Área demonstrou interesse;</a:t>
          </a:r>
        </a:p>
      </dgm:t>
    </dgm:pt>
    <dgm:pt modelId="{629ED05F-7DAC-40CC-95DF-FCE840856C1A}" type="parTrans" cxnId="{8F6FA766-ABAE-46AC-9CB2-E48A79033AFD}">
      <dgm:prSet/>
      <dgm:spPr/>
      <dgm:t>
        <a:bodyPr/>
        <a:lstStyle/>
        <a:p>
          <a:endParaRPr lang="pt-BR"/>
        </a:p>
      </dgm:t>
    </dgm:pt>
    <dgm:pt modelId="{4CDAFED2-4C23-44D5-B1C0-1E841F216E3D}" type="sibTrans" cxnId="{8F6FA766-ABAE-46AC-9CB2-E48A79033AFD}">
      <dgm:prSet/>
      <dgm:spPr/>
      <dgm:t>
        <a:bodyPr/>
        <a:lstStyle/>
        <a:p>
          <a:endParaRPr lang="pt-BR"/>
        </a:p>
      </dgm:t>
    </dgm:pt>
    <dgm:pt modelId="{3B94B689-E7F9-41F6-9A59-24D4FF603130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/>
            <a:t>Muitas pessoas envolvidas;</a:t>
          </a:r>
        </a:p>
      </dgm:t>
    </dgm:pt>
    <dgm:pt modelId="{006DFB77-F70D-4F09-B1AF-315B8AF6BA7E}" type="parTrans" cxnId="{443C8574-EA5D-4575-935D-E095DCB449DD}">
      <dgm:prSet/>
      <dgm:spPr/>
      <dgm:t>
        <a:bodyPr/>
        <a:lstStyle/>
        <a:p>
          <a:endParaRPr lang="pt-BR"/>
        </a:p>
      </dgm:t>
    </dgm:pt>
    <dgm:pt modelId="{E172BCE4-3249-45B8-88D6-672ABAC7A65F}" type="sibTrans" cxnId="{443C8574-EA5D-4575-935D-E095DCB449DD}">
      <dgm:prSet/>
      <dgm:spPr/>
      <dgm:t>
        <a:bodyPr/>
        <a:lstStyle/>
        <a:p>
          <a:endParaRPr lang="pt-BR"/>
        </a:p>
      </dgm:t>
    </dgm:pt>
    <dgm:pt modelId="{3E66B66C-04DC-43C6-9513-70B6F6F2EB92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/>
            <a:t>Processos complexos;</a:t>
          </a:r>
        </a:p>
      </dgm:t>
    </dgm:pt>
    <dgm:pt modelId="{5026B301-2DFE-4883-ACA8-3BCD2645FA38}" type="parTrans" cxnId="{DDE48B7B-65C8-4B13-84BF-75B990EBD4A6}">
      <dgm:prSet/>
      <dgm:spPr/>
      <dgm:t>
        <a:bodyPr/>
        <a:lstStyle/>
        <a:p>
          <a:endParaRPr lang="pt-BR"/>
        </a:p>
      </dgm:t>
    </dgm:pt>
    <dgm:pt modelId="{6682F19C-08B2-43F9-9C69-39ED51BDE254}" type="sibTrans" cxnId="{DDE48B7B-65C8-4B13-84BF-75B990EBD4A6}">
      <dgm:prSet/>
      <dgm:spPr/>
      <dgm:t>
        <a:bodyPr/>
        <a:lstStyle/>
        <a:p>
          <a:endParaRPr lang="pt-BR"/>
        </a:p>
      </dgm:t>
    </dgm:pt>
    <dgm:pt modelId="{43C29DA4-66BB-487F-98A8-FD37BD3258BC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/>
            <a:t>Muitos processos por dia.</a:t>
          </a:r>
        </a:p>
      </dgm:t>
    </dgm:pt>
    <dgm:pt modelId="{E2E56A7E-6F39-436D-83A0-4A46C5D20179}" type="parTrans" cxnId="{1E60B956-148F-4AA7-B269-83CE1606B93F}">
      <dgm:prSet/>
      <dgm:spPr/>
      <dgm:t>
        <a:bodyPr/>
        <a:lstStyle/>
        <a:p>
          <a:endParaRPr lang="pt-BR"/>
        </a:p>
      </dgm:t>
    </dgm:pt>
    <dgm:pt modelId="{4C9FF16A-8345-4753-B578-F169CDE1B290}" type="sibTrans" cxnId="{1E60B956-148F-4AA7-B269-83CE1606B93F}">
      <dgm:prSet/>
      <dgm:spPr/>
      <dgm:t>
        <a:bodyPr/>
        <a:lstStyle/>
        <a:p>
          <a:endParaRPr lang="pt-BR"/>
        </a:p>
      </dgm:t>
    </dgm:pt>
    <dgm:pt modelId="{7F52F3C9-151F-4576-B6DB-0FA705B3FEE8}" type="pres">
      <dgm:prSet presAssocID="{DC7A33F7-696D-4A8A-BBD7-10AE151C5B2B}" presName="Name0" presStyleCnt="0">
        <dgm:presLayoutVars>
          <dgm:dir/>
          <dgm:animLvl val="lvl"/>
          <dgm:resizeHandles val="exact"/>
        </dgm:presLayoutVars>
      </dgm:prSet>
      <dgm:spPr/>
    </dgm:pt>
    <dgm:pt modelId="{D95F8FD5-0A81-46D1-8956-E161C32DA10D}" type="pres">
      <dgm:prSet presAssocID="{36DFEF80-8747-4898-A881-D987DCD9D6EA}" presName="composite" presStyleCnt="0"/>
      <dgm:spPr/>
    </dgm:pt>
    <dgm:pt modelId="{A6824F53-B0D5-4842-9C43-007F418E58C3}" type="pres">
      <dgm:prSet presAssocID="{36DFEF80-8747-4898-A881-D987DCD9D6E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2DF1C12-B95F-4E32-9B63-B9DA377B81F6}" type="pres">
      <dgm:prSet presAssocID="{36DFEF80-8747-4898-A881-D987DCD9D6E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83A980F-FB1A-44AF-A7DF-523AFD8A8E4F}" type="presOf" srcId="{43C29DA4-66BB-487F-98A8-FD37BD3258BC}" destId="{A2DF1C12-B95F-4E32-9B63-B9DA377B81F6}" srcOrd="0" destOrd="3" presId="urn:microsoft.com/office/officeart/2005/8/layout/hList1"/>
    <dgm:cxn modelId="{11E15611-8038-435D-9508-FE4CC18C9E43}" type="presOf" srcId="{3E66B66C-04DC-43C6-9513-70B6F6F2EB92}" destId="{A2DF1C12-B95F-4E32-9B63-B9DA377B81F6}" srcOrd="0" destOrd="0" presId="urn:microsoft.com/office/officeart/2005/8/layout/hList1"/>
    <dgm:cxn modelId="{7C70B425-B34A-45E6-97EB-8C83C3C493C6}" type="presOf" srcId="{36DFEF80-8747-4898-A881-D987DCD9D6EA}" destId="{A6824F53-B0D5-4842-9C43-007F418E58C3}" srcOrd="0" destOrd="0" presId="urn:microsoft.com/office/officeart/2005/8/layout/hList1"/>
    <dgm:cxn modelId="{13FE1B2A-F7DA-4C0F-862B-28FAB929004F}" type="presOf" srcId="{DC7A33F7-696D-4A8A-BBD7-10AE151C5B2B}" destId="{7F52F3C9-151F-4576-B6DB-0FA705B3FEE8}" srcOrd="0" destOrd="0" presId="urn:microsoft.com/office/officeart/2005/8/layout/hList1"/>
    <dgm:cxn modelId="{988CBD62-37A2-4AFD-ADBA-3A3B9D1E2804}" srcId="{DC7A33F7-696D-4A8A-BBD7-10AE151C5B2B}" destId="{36DFEF80-8747-4898-A881-D987DCD9D6EA}" srcOrd="0" destOrd="0" parTransId="{C0F091AD-876D-4774-8581-844E617BF073}" sibTransId="{AB011EBB-0D4C-42C9-840B-1BF3702BA68E}"/>
    <dgm:cxn modelId="{8F6FA766-ABAE-46AC-9CB2-E48A79033AFD}" srcId="{36DFEF80-8747-4898-A881-D987DCD9D6EA}" destId="{033DEBCD-40CE-497B-8D79-644A303417E5}" srcOrd="1" destOrd="0" parTransId="{629ED05F-7DAC-40CC-95DF-FCE840856C1A}" sibTransId="{4CDAFED2-4C23-44D5-B1C0-1E841F216E3D}"/>
    <dgm:cxn modelId="{08031572-73D7-445C-BA15-3AF08DD87D61}" type="presOf" srcId="{3B94B689-E7F9-41F6-9A59-24D4FF603130}" destId="{A2DF1C12-B95F-4E32-9B63-B9DA377B81F6}" srcOrd="0" destOrd="2" presId="urn:microsoft.com/office/officeart/2005/8/layout/hList1"/>
    <dgm:cxn modelId="{443C8574-EA5D-4575-935D-E095DCB449DD}" srcId="{36DFEF80-8747-4898-A881-D987DCD9D6EA}" destId="{3B94B689-E7F9-41F6-9A59-24D4FF603130}" srcOrd="2" destOrd="0" parTransId="{006DFB77-F70D-4F09-B1AF-315B8AF6BA7E}" sibTransId="{E172BCE4-3249-45B8-88D6-672ABAC7A65F}"/>
    <dgm:cxn modelId="{1E60B956-148F-4AA7-B269-83CE1606B93F}" srcId="{36DFEF80-8747-4898-A881-D987DCD9D6EA}" destId="{43C29DA4-66BB-487F-98A8-FD37BD3258BC}" srcOrd="3" destOrd="0" parTransId="{E2E56A7E-6F39-436D-83A0-4A46C5D20179}" sibTransId="{4C9FF16A-8345-4753-B578-F169CDE1B290}"/>
    <dgm:cxn modelId="{C4AB7078-1DAC-4B42-9DEA-798C5410D15E}" type="presOf" srcId="{033DEBCD-40CE-497B-8D79-644A303417E5}" destId="{A2DF1C12-B95F-4E32-9B63-B9DA377B81F6}" srcOrd="0" destOrd="1" presId="urn:microsoft.com/office/officeart/2005/8/layout/hList1"/>
    <dgm:cxn modelId="{DDE48B7B-65C8-4B13-84BF-75B990EBD4A6}" srcId="{36DFEF80-8747-4898-A881-D987DCD9D6EA}" destId="{3E66B66C-04DC-43C6-9513-70B6F6F2EB92}" srcOrd="0" destOrd="0" parTransId="{5026B301-2DFE-4883-ACA8-3BCD2645FA38}" sibTransId="{6682F19C-08B2-43F9-9C69-39ED51BDE254}"/>
    <dgm:cxn modelId="{56162E33-68BA-4B8A-A53F-649EEB52761D}" type="presParOf" srcId="{7F52F3C9-151F-4576-B6DB-0FA705B3FEE8}" destId="{D95F8FD5-0A81-46D1-8956-E161C32DA10D}" srcOrd="0" destOrd="0" presId="urn:microsoft.com/office/officeart/2005/8/layout/hList1"/>
    <dgm:cxn modelId="{F9CCDE08-4E99-4069-8A1B-E13E68E74581}" type="presParOf" srcId="{D95F8FD5-0A81-46D1-8956-E161C32DA10D}" destId="{A6824F53-B0D5-4842-9C43-007F418E58C3}" srcOrd="0" destOrd="0" presId="urn:microsoft.com/office/officeart/2005/8/layout/hList1"/>
    <dgm:cxn modelId="{988B1FAF-14FB-45A4-838D-839EABDC36EA}" type="presParOf" srcId="{D95F8FD5-0A81-46D1-8956-E161C32DA10D}" destId="{A2DF1C12-B95F-4E32-9B63-B9DA377B81F6}" srcOrd="1" destOrd="0" presId="urn:microsoft.com/office/officeart/2005/8/layout/hList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CF139-986C-4041-89ED-DF1AD8D5DFAB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EA8E06C-3CC2-42E7-98C2-E90FD0098801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Overview</a:t>
          </a:r>
        </a:p>
      </dgm:t>
    </dgm:pt>
    <dgm:pt modelId="{A3B4FDA4-AB06-4ED0-B174-A25117DDA740}" type="parTrans" cxnId="{8B569E16-7F75-4903-BB49-250A83A853F3}">
      <dgm:prSet/>
      <dgm:spPr/>
      <dgm:t>
        <a:bodyPr/>
        <a:lstStyle/>
        <a:p>
          <a:endParaRPr lang="pt-BR"/>
        </a:p>
      </dgm:t>
    </dgm:pt>
    <dgm:pt modelId="{BA512583-0C3B-4E51-B09C-D4CBF10505CD}" type="sibTrans" cxnId="{8B569E16-7F75-4903-BB49-250A83A853F3}">
      <dgm:prSet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5ACAA3C4-59DD-4C69-B531-FF0D00EB1804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Seleção do Processo</a:t>
          </a:r>
        </a:p>
      </dgm:t>
    </dgm:pt>
    <dgm:pt modelId="{3BFAAF51-36C9-4ABF-A0FB-7893B820C1B3}" type="parTrans" cxnId="{33D231E5-3F73-44E4-A8D2-BB26BDB59D6C}">
      <dgm:prSet/>
      <dgm:spPr/>
      <dgm:t>
        <a:bodyPr/>
        <a:lstStyle/>
        <a:p>
          <a:endParaRPr lang="pt-BR"/>
        </a:p>
      </dgm:t>
    </dgm:pt>
    <dgm:pt modelId="{B81ACBEC-EFE7-4F2A-A9C4-37CF92AA0AF1}" type="sibTrans" cxnId="{33D231E5-3F73-44E4-A8D2-BB26BDB59D6C}">
      <dgm:prSet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5E2E9196-C032-483E-884C-49F18C554DF0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Integração</a:t>
          </a:r>
        </a:p>
      </dgm:t>
    </dgm:pt>
    <dgm:pt modelId="{9DECF03C-386F-4145-9C07-2C564C737093}" type="parTrans" cxnId="{724EA033-7223-44FC-816A-96887A24E0F2}">
      <dgm:prSet/>
      <dgm:spPr/>
      <dgm:t>
        <a:bodyPr/>
        <a:lstStyle/>
        <a:p>
          <a:endParaRPr lang="pt-BR"/>
        </a:p>
      </dgm:t>
    </dgm:pt>
    <dgm:pt modelId="{34AC072A-E756-438B-BA87-3589019ED49A}" type="sibTrans" cxnId="{724EA033-7223-44FC-816A-96887A24E0F2}">
      <dgm:prSet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B84BF06B-42B9-403F-91F5-1AE4C55826C2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AS-IS</a:t>
          </a:r>
          <a:b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TO-BE</a:t>
          </a:r>
        </a:p>
      </dgm:t>
    </dgm:pt>
    <dgm:pt modelId="{0372B236-9EF8-4526-82DB-C08F37F9681C}" type="parTrans" cxnId="{D6058F27-1A35-443C-96CD-F8F848165F04}">
      <dgm:prSet/>
      <dgm:spPr/>
      <dgm:t>
        <a:bodyPr/>
        <a:lstStyle/>
        <a:p>
          <a:endParaRPr lang="pt-BR"/>
        </a:p>
      </dgm:t>
    </dgm:pt>
    <dgm:pt modelId="{BB1D2889-23D9-4EBB-9D74-8CC434595EF8}" type="sibTrans" cxnId="{D6058F27-1A35-443C-96CD-F8F848165F04}">
      <dgm:prSet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A6F8F6AE-BD7C-4CA2-9383-93BF6C3F3D2C}" type="pres">
      <dgm:prSet presAssocID="{27ACF139-986C-4041-89ED-DF1AD8D5DFAB}" presName="cycle" presStyleCnt="0">
        <dgm:presLayoutVars>
          <dgm:dir/>
          <dgm:resizeHandles val="exact"/>
        </dgm:presLayoutVars>
      </dgm:prSet>
      <dgm:spPr/>
    </dgm:pt>
    <dgm:pt modelId="{A94E1600-DD98-4A71-A2A7-6C33DBB8DAAE}" type="pres">
      <dgm:prSet presAssocID="{8EA8E06C-3CC2-42E7-98C2-E90FD0098801}" presName="node" presStyleLbl="node1" presStyleIdx="0" presStyleCnt="4">
        <dgm:presLayoutVars>
          <dgm:bulletEnabled val="1"/>
        </dgm:presLayoutVars>
      </dgm:prSet>
      <dgm:spPr/>
    </dgm:pt>
    <dgm:pt modelId="{4997117D-6A07-41E1-B932-D6601E68A84C}" type="pres">
      <dgm:prSet presAssocID="{BA512583-0C3B-4E51-B09C-D4CBF10505CD}" presName="sibTrans" presStyleLbl="sibTrans2D1" presStyleIdx="0" presStyleCnt="4"/>
      <dgm:spPr/>
    </dgm:pt>
    <dgm:pt modelId="{E3CCD5EF-E1B6-46B4-BEA6-EB84241958B9}" type="pres">
      <dgm:prSet presAssocID="{BA512583-0C3B-4E51-B09C-D4CBF10505CD}" presName="connectorText" presStyleLbl="sibTrans2D1" presStyleIdx="0" presStyleCnt="4"/>
      <dgm:spPr/>
    </dgm:pt>
    <dgm:pt modelId="{8A8F293F-0256-46C5-A331-44892CEDDB0A}" type="pres">
      <dgm:prSet presAssocID="{5ACAA3C4-59DD-4C69-B531-FF0D00EB1804}" presName="node" presStyleLbl="node1" presStyleIdx="1" presStyleCnt="4">
        <dgm:presLayoutVars>
          <dgm:bulletEnabled val="1"/>
        </dgm:presLayoutVars>
      </dgm:prSet>
      <dgm:spPr/>
    </dgm:pt>
    <dgm:pt modelId="{79DCC77F-AC22-4379-A5B5-8C06372536EF}" type="pres">
      <dgm:prSet presAssocID="{B81ACBEC-EFE7-4F2A-A9C4-37CF92AA0AF1}" presName="sibTrans" presStyleLbl="sibTrans2D1" presStyleIdx="1" presStyleCnt="4"/>
      <dgm:spPr/>
    </dgm:pt>
    <dgm:pt modelId="{447E0921-7153-4107-9137-72C158F0C9AF}" type="pres">
      <dgm:prSet presAssocID="{B81ACBEC-EFE7-4F2A-A9C4-37CF92AA0AF1}" presName="connectorText" presStyleLbl="sibTrans2D1" presStyleIdx="1" presStyleCnt="4"/>
      <dgm:spPr/>
    </dgm:pt>
    <dgm:pt modelId="{C0398F7A-5CBC-4AF4-AD8F-5D84B986B677}" type="pres">
      <dgm:prSet presAssocID="{5E2E9196-C032-483E-884C-49F18C554DF0}" presName="node" presStyleLbl="node1" presStyleIdx="2" presStyleCnt="4">
        <dgm:presLayoutVars>
          <dgm:bulletEnabled val="1"/>
        </dgm:presLayoutVars>
      </dgm:prSet>
      <dgm:spPr/>
    </dgm:pt>
    <dgm:pt modelId="{85746BD4-C374-431F-A9D7-C6FEDD05A406}" type="pres">
      <dgm:prSet presAssocID="{34AC072A-E756-438B-BA87-3589019ED49A}" presName="sibTrans" presStyleLbl="sibTrans2D1" presStyleIdx="2" presStyleCnt="4"/>
      <dgm:spPr/>
    </dgm:pt>
    <dgm:pt modelId="{E940509E-16D7-437C-A1B2-D15B259F4F93}" type="pres">
      <dgm:prSet presAssocID="{34AC072A-E756-438B-BA87-3589019ED49A}" presName="connectorText" presStyleLbl="sibTrans2D1" presStyleIdx="2" presStyleCnt="4"/>
      <dgm:spPr/>
    </dgm:pt>
    <dgm:pt modelId="{42D75A95-A9DD-4FBB-8BA5-669DD642564F}" type="pres">
      <dgm:prSet presAssocID="{B84BF06B-42B9-403F-91F5-1AE4C55826C2}" presName="node" presStyleLbl="node1" presStyleIdx="3" presStyleCnt="4">
        <dgm:presLayoutVars>
          <dgm:bulletEnabled val="1"/>
        </dgm:presLayoutVars>
      </dgm:prSet>
      <dgm:spPr/>
    </dgm:pt>
    <dgm:pt modelId="{1E7CFD67-5DE8-450A-8C57-8C3A1ECB8DD7}" type="pres">
      <dgm:prSet presAssocID="{BB1D2889-23D9-4EBB-9D74-8CC434595EF8}" presName="sibTrans" presStyleLbl="sibTrans2D1" presStyleIdx="3" presStyleCnt="4"/>
      <dgm:spPr/>
    </dgm:pt>
    <dgm:pt modelId="{4EF07A4E-00E4-4711-98E6-AAE3AF7C11C8}" type="pres">
      <dgm:prSet presAssocID="{BB1D2889-23D9-4EBB-9D74-8CC434595EF8}" presName="connectorText" presStyleLbl="sibTrans2D1" presStyleIdx="3" presStyleCnt="4"/>
      <dgm:spPr/>
    </dgm:pt>
  </dgm:ptLst>
  <dgm:cxnLst>
    <dgm:cxn modelId="{B9EB4B10-6D55-428F-88D9-2B3139C88236}" type="presOf" srcId="{B81ACBEC-EFE7-4F2A-A9C4-37CF92AA0AF1}" destId="{79DCC77F-AC22-4379-A5B5-8C06372536EF}" srcOrd="0" destOrd="0" presId="urn:microsoft.com/office/officeart/2005/8/layout/cycle2"/>
    <dgm:cxn modelId="{8B569E16-7F75-4903-BB49-250A83A853F3}" srcId="{27ACF139-986C-4041-89ED-DF1AD8D5DFAB}" destId="{8EA8E06C-3CC2-42E7-98C2-E90FD0098801}" srcOrd="0" destOrd="0" parTransId="{A3B4FDA4-AB06-4ED0-B174-A25117DDA740}" sibTransId="{BA512583-0C3B-4E51-B09C-D4CBF10505CD}"/>
    <dgm:cxn modelId="{11701620-3578-489E-9216-B6B24C0F6B50}" type="presOf" srcId="{5ACAA3C4-59DD-4C69-B531-FF0D00EB1804}" destId="{8A8F293F-0256-46C5-A331-44892CEDDB0A}" srcOrd="0" destOrd="0" presId="urn:microsoft.com/office/officeart/2005/8/layout/cycle2"/>
    <dgm:cxn modelId="{E3AC8420-2494-406D-970D-DEB35745DCBB}" type="presOf" srcId="{BA512583-0C3B-4E51-B09C-D4CBF10505CD}" destId="{4997117D-6A07-41E1-B932-D6601E68A84C}" srcOrd="0" destOrd="0" presId="urn:microsoft.com/office/officeart/2005/8/layout/cycle2"/>
    <dgm:cxn modelId="{D6058F27-1A35-443C-96CD-F8F848165F04}" srcId="{27ACF139-986C-4041-89ED-DF1AD8D5DFAB}" destId="{B84BF06B-42B9-403F-91F5-1AE4C55826C2}" srcOrd="3" destOrd="0" parTransId="{0372B236-9EF8-4526-82DB-C08F37F9681C}" sibTransId="{BB1D2889-23D9-4EBB-9D74-8CC434595EF8}"/>
    <dgm:cxn modelId="{BC54D530-F771-45CA-B559-055E0F8D78D4}" type="presOf" srcId="{BB1D2889-23D9-4EBB-9D74-8CC434595EF8}" destId="{4EF07A4E-00E4-4711-98E6-AAE3AF7C11C8}" srcOrd="1" destOrd="0" presId="urn:microsoft.com/office/officeart/2005/8/layout/cycle2"/>
    <dgm:cxn modelId="{724EA033-7223-44FC-816A-96887A24E0F2}" srcId="{27ACF139-986C-4041-89ED-DF1AD8D5DFAB}" destId="{5E2E9196-C032-483E-884C-49F18C554DF0}" srcOrd="2" destOrd="0" parTransId="{9DECF03C-386F-4145-9C07-2C564C737093}" sibTransId="{34AC072A-E756-438B-BA87-3589019ED49A}"/>
    <dgm:cxn modelId="{5814A860-C491-4F29-88F1-FDC43C9454EE}" type="presOf" srcId="{B84BF06B-42B9-403F-91F5-1AE4C55826C2}" destId="{42D75A95-A9DD-4FBB-8BA5-669DD642564F}" srcOrd="0" destOrd="0" presId="urn:microsoft.com/office/officeart/2005/8/layout/cycle2"/>
    <dgm:cxn modelId="{B212DD63-9B87-4FC2-A839-7EF4DE5E0D19}" type="presOf" srcId="{34AC072A-E756-438B-BA87-3589019ED49A}" destId="{85746BD4-C374-431F-A9D7-C6FEDD05A406}" srcOrd="0" destOrd="0" presId="urn:microsoft.com/office/officeart/2005/8/layout/cycle2"/>
    <dgm:cxn modelId="{D4204946-DFBB-4651-AC91-C7E054A48236}" type="presOf" srcId="{BB1D2889-23D9-4EBB-9D74-8CC434595EF8}" destId="{1E7CFD67-5DE8-450A-8C57-8C3A1ECB8DD7}" srcOrd="0" destOrd="0" presId="urn:microsoft.com/office/officeart/2005/8/layout/cycle2"/>
    <dgm:cxn modelId="{9B5A8C57-CE34-4AC2-B2AB-1606454E5C21}" type="presOf" srcId="{34AC072A-E756-438B-BA87-3589019ED49A}" destId="{E940509E-16D7-437C-A1B2-D15B259F4F93}" srcOrd="1" destOrd="0" presId="urn:microsoft.com/office/officeart/2005/8/layout/cycle2"/>
    <dgm:cxn modelId="{90562058-26C6-46CB-8DFA-FDD21779DC43}" type="presOf" srcId="{B81ACBEC-EFE7-4F2A-A9C4-37CF92AA0AF1}" destId="{447E0921-7153-4107-9137-72C158F0C9AF}" srcOrd="1" destOrd="0" presId="urn:microsoft.com/office/officeart/2005/8/layout/cycle2"/>
    <dgm:cxn modelId="{FEB96283-E7CB-48FB-BFE2-76C9A644D0CD}" type="presOf" srcId="{5E2E9196-C032-483E-884C-49F18C554DF0}" destId="{C0398F7A-5CBC-4AF4-AD8F-5D84B986B677}" srcOrd="0" destOrd="0" presId="urn:microsoft.com/office/officeart/2005/8/layout/cycle2"/>
    <dgm:cxn modelId="{E5E353B1-2573-4D04-8BE1-3B84619970C3}" type="presOf" srcId="{27ACF139-986C-4041-89ED-DF1AD8D5DFAB}" destId="{A6F8F6AE-BD7C-4CA2-9383-93BF6C3F3D2C}" srcOrd="0" destOrd="0" presId="urn:microsoft.com/office/officeart/2005/8/layout/cycle2"/>
    <dgm:cxn modelId="{D15F77CA-6E61-46C4-859B-0A57F1F36CD4}" type="presOf" srcId="{8EA8E06C-3CC2-42E7-98C2-E90FD0098801}" destId="{A94E1600-DD98-4A71-A2A7-6C33DBB8DAAE}" srcOrd="0" destOrd="0" presId="urn:microsoft.com/office/officeart/2005/8/layout/cycle2"/>
    <dgm:cxn modelId="{D8EA97CD-D9EA-4F52-964C-6DC4F43C2341}" type="presOf" srcId="{BA512583-0C3B-4E51-B09C-D4CBF10505CD}" destId="{E3CCD5EF-E1B6-46B4-BEA6-EB84241958B9}" srcOrd="1" destOrd="0" presId="urn:microsoft.com/office/officeart/2005/8/layout/cycle2"/>
    <dgm:cxn modelId="{33D231E5-3F73-44E4-A8D2-BB26BDB59D6C}" srcId="{27ACF139-986C-4041-89ED-DF1AD8D5DFAB}" destId="{5ACAA3C4-59DD-4C69-B531-FF0D00EB1804}" srcOrd="1" destOrd="0" parTransId="{3BFAAF51-36C9-4ABF-A0FB-7893B820C1B3}" sibTransId="{B81ACBEC-EFE7-4F2A-A9C4-37CF92AA0AF1}"/>
    <dgm:cxn modelId="{825C1D7B-E467-47D3-8FDB-0E04D47AA33F}" type="presParOf" srcId="{A6F8F6AE-BD7C-4CA2-9383-93BF6C3F3D2C}" destId="{A94E1600-DD98-4A71-A2A7-6C33DBB8DAAE}" srcOrd="0" destOrd="0" presId="urn:microsoft.com/office/officeart/2005/8/layout/cycle2"/>
    <dgm:cxn modelId="{84785316-6E91-4967-8DC8-2F49DDF06991}" type="presParOf" srcId="{A6F8F6AE-BD7C-4CA2-9383-93BF6C3F3D2C}" destId="{4997117D-6A07-41E1-B932-D6601E68A84C}" srcOrd="1" destOrd="0" presId="urn:microsoft.com/office/officeart/2005/8/layout/cycle2"/>
    <dgm:cxn modelId="{AED2FC4E-904B-4C1F-A82D-6DC77E611EF7}" type="presParOf" srcId="{4997117D-6A07-41E1-B932-D6601E68A84C}" destId="{E3CCD5EF-E1B6-46B4-BEA6-EB84241958B9}" srcOrd="0" destOrd="0" presId="urn:microsoft.com/office/officeart/2005/8/layout/cycle2"/>
    <dgm:cxn modelId="{08D59C2A-29D4-434A-8D11-B3AD5061734D}" type="presParOf" srcId="{A6F8F6AE-BD7C-4CA2-9383-93BF6C3F3D2C}" destId="{8A8F293F-0256-46C5-A331-44892CEDDB0A}" srcOrd="2" destOrd="0" presId="urn:microsoft.com/office/officeart/2005/8/layout/cycle2"/>
    <dgm:cxn modelId="{8C9CB4D0-18D9-442E-8AF2-20FD022B66A8}" type="presParOf" srcId="{A6F8F6AE-BD7C-4CA2-9383-93BF6C3F3D2C}" destId="{79DCC77F-AC22-4379-A5B5-8C06372536EF}" srcOrd="3" destOrd="0" presId="urn:microsoft.com/office/officeart/2005/8/layout/cycle2"/>
    <dgm:cxn modelId="{68CBA391-EBE0-49B5-9E15-EB86F737747A}" type="presParOf" srcId="{79DCC77F-AC22-4379-A5B5-8C06372536EF}" destId="{447E0921-7153-4107-9137-72C158F0C9AF}" srcOrd="0" destOrd="0" presId="urn:microsoft.com/office/officeart/2005/8/layout/cycle2"/>
    <dgm:cxn modelId="{DDB07ED1-3D16-47D0-B462-520E81E4393E}" type="presParOf" srcId="{A6F8F6AE-BD7C-4CA2-9383-93BF6C3F3D2C}" destId="{C0398F7A-5CBC-4AF4-AD8F-5D84B986B677}" srcOrd="4" destOrd="0" presId="urn:microsoft.com/office/officeart/2005/8/layout/cycle2"/>
    <dgm:cxn modelId="{236FF941-73B4-4AD8-9E24-479920041CF0}" type="presParOf" srcId="{A6F8F6AE-BD7C-4CA2-9383-93BF6C3F3D2C}" destId="{85746BD4-C374-431F-A9D7-C6FEDD05A406}" srcOrd="5" destOrd="0" presId="urn:microsoft.com/office/officeart/2005/8/layout/cycle2"/>
    <dgm:cxn modelId="{F688FD51-DE1A-4E74-B531-243BD3DE91ED}" type="presParOf" srcId="{85746BD4-C374-431F-A9D7-C6FEDD05A406}" destId="{E940509E-16D7-437C-A1B2-D15B259F4F93}" srcOrd="0" destOrd="0" presId="urn:microsoft.com/office/officeart/2005/8/layout/cycle2"/>
    <dgm:cxn modelId="{BE3ED6E9-B3D0-443A-B600-5A27F72ED53A}" type="presParOf" srcId="{A6F8F6AE-BD7C-4CA2-9383-93BF6C3F3D2C}" destId="{42D75A95-A9DD-4FBB-8BA5-669DD642564F}" srcOrd="6" destOrd="0" presId="urn:microsoft.com/office/officeart/2005/8/layout/cycle2"/>
    <dgm:cxn modelId="{4185F18C-97FC-49BD-A794-F771B063E5AD}" type="presParOf" srcId="{A6F8F6AE-BD7C-4CA2-9383-93BF6C3F3D2C}" destId="{1E7CFD67-5DE8-450A-8C57-8C3A1ECB8DD7}" srcOrd="7" destOrd="0" presId="urn:microsoft.com/office/officeart/2005/8/layout/cycle2"/>
    <dgm:cxn modelId="{A028EB8D-7FFC-449E-AB6D-9F8D8B1B37EE}" type="presParOf" srcId="{1E7CFD67-5DE8-450A-8C57-8C3A1ECB8DD7}" destId="{4EF07A4E-00E4-4711-98E6-AAE3AF7C11C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51DC4-4E0B-418D-A11B-D98A690D90E0}">
      <dsp:nvSpPr>
        <dsp:cNvPr id="0" name=""/>
        <dsp:cNvSpPr/>
      </dsp:nvSpPr>
      <dsp:spPr>
        <a:xfrm>
          <a:off x="2352228" y="1950604"/>
          <a:ext cx="1391542" cy="1391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300" kern="1200" dirty="0">
              <a:solidFill>
                <a:schemeClr val="tx1"/>
              </a:solidFill>
            </a:rPr>
            <a:t>SEI</a:t>
          </a:r>
        </a:p>
      </dsp:txBody>
      <dsp:txXfrm>
        <a:off x="2556015" y="2154391"/>
        <a:ext cx="983968" cy="983968"/>
      </dsp:txXfrm>
    </dsp:sp>
    <dsp:sp modelId="{CD363D4F-641E-40A7-9012-A2835EFBB1D1}">
      <dsp:nvSpPr>
        <dsp:cNvPr id="0" name=""/>
        <dsp:cNvSpPr/>
      </dsp:nvSpPr>
      <dsp:spPr>
        <a:xfrm rot="16200000">
          <a:off x="2900663" y="1444388"/>
          <a:ext cx="294673" cy="473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2944864" y="1583214"/>
        <a:ext cx="206271" cy="283874"/>
      </dsp:txXfrm>
    </dsp:sp>
    <dsp:sp modelId="{10D6C7A1-5C98-445D-B63F-2F89C2A2F47B}">
      <dsp:nvSpPr>
        <dsp:cNvPr id="0" name=""/>
        <dsp:cNvSpPr/>
      </dsp:nvSpPr>
      <dsp:spPr>
        <a:xfrm>
          <a:off x="2352228" y="3074"/>
          <a:ext cx="1391542" cy="1391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Gerente</a:t>
          </a:r>
        </a:p>
      </dsp:txBody>
      <dsp:txXfrm>
        <a:off x="2556015" y="206861"/>
        <a:ext cx="983968" cy="983968"/>
      </dsp:txXfrm>
    </dsp:sp>
    <dsp:sp modelId="{5496010F-9E28-41FD-8B53-8DCFAA0813DA}">
      <dsp:nvSpPr>
        <dsp:cNvPr id="0" name=""/>
        <dsp:cNvSpPr/>
      </dsp:nvSpPr>
      <dsp:spPr>
        <a:xfrm rot="20520000">
          <a:off x="3818837" y="2111480"/>
          <a:ext cx="294673" cy="473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3821000" y="2219764"/>
        <a:ext cx="206271" cy="283874"/>
      </dsp:txXfrm>
    </dsp:sp>
    <dsp:sp modelId="{8C66C26D-2691-4651-B1D5-38493F071401}">
      <dsp:nvSpPr>
        <dsp:cNvPr id="0" name=""/>
        <dsp:cNvSpPr/>
      </dsp:nvSpPr>
      <dsp:spPr>
        <a:xfrm>
          <a:off x="4204440" y="1348784"/>
          <a:ext cx="1391542" cy="1391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TIC</a:t>
          </a:r>
        </a:p>
      </dsp:txBody>
      <dsp:txXfrm>
        <a:off x="4408227" y="1552571"/>
        <a:ext cx="983968" cy="983968"/>
      </dsp:txXfrm>
    </dsp:sp>
    <dsp:sp modelId="{0DB55264-1BE7-4C6C-84AC-5C48C91CD743}">
      <dsp:nvSpPr>
        <dsp:cNvPr id="0" name=""/>
        <dsp:cNvSpPr/>
      </dsp:nvSpPr>
      <dsp:spPr>
        <a:xfrm rot="3240000">
          <a:off x="3468126" y="3190859"/>
          <a:ext cx="294673" cy="473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3486346" y="3249725"/>
        <a:ext cx="206271" cy="283874"/>
      </dsp:txXfrm>
    </dsp:sp>
    <dsp:sp modelId="{9767308B-6812-4068-AB3F-D00DF3BEA3BF}">
      <dsp:nvSpPr>
        <dsp:cNvPr id="0" name=""/>
        <dsp:cNvSpPr/>
      </dsp:nvSpPr>
      <dsp:spPr>
        <a:xfrm>
          <a:off x="3496958" y="3526189"/>
          <a:ext cx="1391542" cy="1391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DOC</a:t>
          </a:r>
        </a:p>
      </dsp:txBody>
      <dsp:txXfrm>
        <a:off x="3700745" y="3729976"/>
        <a:ext cx="983968" cy="983968"/>
      </dsp:txXfrm>
    </dsp:sp>
    <dsp:sp modelId="{47618FB8-201E-4086-A62E-B9B4FB516CFC}">
      <dsp:nvSpPr>
        <dsp:cNvPr id="0" name=""/>
        <dsp:cNvSpPr/>
      </dsp:nvSpPr>
      <dsp:spPr>
        <a:xfrm rot="7560000">
          <a:off x="2333200" y="3190859"/>
          <a:ext cx="294673" cy="473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 rot="10800000">
        <a:off x="2403382" y="3249725"/>
        <a:ext cx="206271" cy="283874"/>
      </dsp:txXfrm>
    </dsp:sp>
    <dsp:sp modelId="{3D62EE4F-D83C-41AC-8D5E-96A1ED126E40}">
      <dsp:nvSpPr>
        <dsp:cNvPr id="0" name=""/>
        <dsp:cNvSpPr/>
      </dsp:nvSpPr>
      <dsp:spPr>
        <a:xfrm>
          <a:off x="1207498" y="3526189"/>
          <a:ext cx="1391542" cy="1391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COM</a:t>
          </a:r>
        </a:p>
      </dsp:txBody>
      <dsp:txXfrm>
        <a:off x="1411285" y="3729976"/>
        <a:ext cx="983968" cy="983968"/>
      </dsp:txXfrm>
    </dsp:sp>
    <dsp:sp modelId="{7D26E258-5B63-41B0-BCE0-347BA8FE4F6C}">
      <dsp:nvSpPr>
        <dsp:cNvPr id="0" name=""/>
        <dsp:cNvSpPr/>
      </dsp:nvSpPr>
      <dsp:spPr>
        <a:xfrm rot="11880000">
          <a:off x="1982489" y="2111480"/>
          <a:ext cx="294673" cy="473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 rot="10800000">
        <a:off x="2068728" y="2219764"/>
        <a:ext cx="206271" cy="283874"/>
      </dsp:txXfrm>
    </dsp:sp>
    <dsp:sp modelId="{6F0002F1-F91A-4E1F-A828-487083FE2F27}">
      <dsp:nvSpPr>
        <dsp:cNvPr id="0" name=""/>
        <dsp:cNvSpPr/>
      </dsp:nvSpPr>
      <dsp:spPr>
        <a:xfrm>
          <a:off x="500016" y="1348784"/>
          <a:ext cx="1391542" cy="1391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Processos</a:t>
          </a:r>
        </a:p>
      </dsp:txBody>
      <dsp:txXfrm>
        <a:off x="703803" y="1552571"/>
        <a:ext cx="983968" cy="983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A1B30-A70E-4993-A1CC-451856CA25BD}">
      <dsp:nvSpPr>
        <dsp:cNvPr id="0" name=""/>
        <dsp:cNvSpPr/>
      </dsp:nvSpPr>
      <dsp:spPr>
        <a:xfrm>
          <a:off x="29" y="16698"/>
          <a:ext cx="2848570" cy="734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Pagamento de Água</a:t>
          </a:r>
        </a:p>
      </dsp:txBody>
      <dsp:txXfrm>
        <a:off x="29" y="16698"/>
        <a:ext cx="2848570" cy="734464"/>
      </dsp:txXfrm>
    </dsp:sp>
    <dsp:sp modelId="{193EFFA0-E937-4612-88FF-B731B0CB4091}">
      <dsp:nvSpPr>
        <dsp:cNvPr id="0" name=""/>
        <dsp:cNvSpPr/>
      </dsp:nvSpPr>
      <dsp:spPr>
        <a:xfrm>
          <a:off x="29" y="751163"/>
          <a:ext cx="2848570" cy="27175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Processo simples;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Área demonstrou interesse;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Poucas pessoas envolvidas;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Poucos processos por semana.</a:t>
          </a:r>
        </a:p>
      </dsp:txBody>
      <dsp:txXfrm>
        <a:off x="29" y="751163"/>
        <a:ext cx="2848570" cy="2717549"/>
      </dsp:txXfrm>
    </dsp:sp>
    <dsp:sp modelId="{A6824F53-B0D5-4842-9C43-007F418E58C3}">
      <dsp:nvSpPr>
        <dsp:cNvPr id="0" name=""/>
        <dsp:cNvSpPr/>
      </dsp:nvSpPr>
      <dsp:spPr>
        <a:xfrm>
          <a:off x="3247399" y="16698"/>
          <a:ext cx="2848570" cy="734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CAEX</a:t>
          </a:r>
        </a:p>
      </dsp:txBody>
      <dsp:txXfrm>
        <a:off x="3247399" y="16698"/>
        <a:ext cx="2848570" cy="734464"/>
      </dsp:txXfrm>
    </dsp:sp>
    <dsp:sp modelId="{A2DF1C12-B95F-4E32-9B63-B9DA377B81F6}">
      <dsp:nvSpPr>
        <dsp:cNvPr id="0" name=""/>
        <dsp:cNvSpPr/>
      </dsp:nvSpPr>
      <dsp:spPr>
        <a:xfrm>
          <a:off x="3247399" y="751163"/>
          <a:ext cx="2848570" cy="27175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Processos complexos;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Área demonstrou interesse;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Muitas pessoas envolvidas;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Muitos processos por dia.</a:t>
          </a:r>
        </a:p>
      </dsp:txBody>
      <dsp:txXfrm>
        <a:off x="3247399" y="751163"/>
        <a:ext cx="2848570" cy="2717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24F53-B0D5-4842-9C43-007F418E58C3}">
      <dsp:nvSpPr>
        <dsp:cNvPr id="0" name=""/>
        <dsp:cNvSpPr/>
      </dsp:nvSpPr>
      <dsp:spPr>
        <a:xfrm>
          <a:off x="0" y="191308"/>
          <a:ext cx="2484474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CAEX</a:t>
          </a:r>
        </a:p>
      </dsp:txBody>
      <dsp:txXfrm>
        <a:off x="0" y="191308"/>
        <a:ext cx="2484474" cy="547200"/>
      </dsp:txXfrm>
    </dsp:sp>
    <dsp:sp modelId="{A2DF1C12-B95F-4E32-9B63-B9DA377B81F6}">
      <dsp:nvSpPr>
        <dsp:cNvPr id="0" name=""/>
        <dsp:cNvSpPr/>
      </dsp:nvSpPr>
      <dsp:spPr>
        <a:xfrm>
          <a:off x="0" y="738508"/>
          <a:ext cx="2484474" cy="2555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Processos complexos;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Área demonstrou interesse;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Muitas pessoas envolvidas;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Muitos processos por dia.</a:t>
          </a:r>
        </a:p>
      </dsp:txBody>
      <dsp:txXfrm>
        <a:off x="0" y="738508"/>
        <a:ext cx="2484474" cy="2555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E1600-DD98-4A71-A2A7-6C33DBB8DAAE}">
      <dsp:nvSpPr>
        <dsp:cNvPr id="0" name=""/>
        <dsp:cNvSpPr/>
      </dsp:nvSpPr>
      <dsp:spPr>
        <a:xfrm>
          <a:off x="1718237" y="148"/>
          <a:ext cx="1450956" cy="14509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Overview</a:t>
          </a:r>
        </a:p>
      </dsp:txBody>
      <dsp:txXfrm>
        <a:off x="1930725" y="212636"/>
        <a:ext cx="1025980" cy="1025980"/>
      </dsp:txXfrm>
    </dsp:sp>
    <dsp:sp modelId="{4997117D-6A07-41E1-B932-D6601E68A84C}">
      <dsp:nvSpPr>
        <dsp:cNvPr id="0" name=""/>
        <dsp:cNvSpPr/>
      </dsp:nvSpPr>
      <dsp:spPr>
        <a:xfrm rot="2700000">
          <a:off x="3013514" y="1243708"/>
          <a:ext cx="386264" cy="489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3030484" y="1300678"/>
        <a:ext cx="270385" cy="293819"/>
      </dsp:txXfrm>
    </dsp:sp>
    <dsp:sp modelId="{8A8F293F-0256-46C5-A331-44892CEDDB0A}">
      <dsp:nvSpPr>
        <dsp:cNvPr id="0" name=""/>
        <dsp:cNvSpPr/>
      </dsp:nvSpPr>
      <dsp:spPr>
        <a:xfrm>
          <a:off x="3259558" y="1541469"/>
          <a:ext cx="1450956" cy="14509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Seleção do Processo</a:t>
          </a:r>
        </a:p>
      </dsp:txBody>
      <dsp:txXfrm>
        <a:off x="3472046" y="1753957"/>
        <a:ext cx="1025980" cy="1025980"/>
      </dsp:txXfrm>
    </dsp:sp>
    <dsp:sp modelId="{79DCC77F-AC22-4379-A5B5-8C06372536EF}">
      <dsp:nvSpPr>
        <dsp:cNvPr id="0" name=""/>
        <dsp:cNvSpPr/>
      </dsp:nvSpPr>
      <dsp:spPr>
        <a:xfrm rot="8100000">
          <a:off x="3028974" y="2785028"/>
          <a:ext cx="386264" cy="489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 rot="10800000">
        <a:off x="3127883" y="2841998"/>
        <a:ext cx="270385" cy="293819"/>
      </dsp:txXfrm>
    </dsp:sp>
    <dsp:sp modelId="{C0398F7A-5CBC-4AF4-AD8F-5D84B986B677}">
      <dsp:nvSpPr>
        <dsp:cNvPr id="0" name=""/>
        <dsp:cNvSpPr/>
      </dsp:nvSpPr>
      <dsp:spPr>
        <a:xfrm>
          <a:off x="1718237" y="3082790"/>
          <a:ext cx="1450956" cy="14509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Integração</a:t>
          </a:r>
        </a:p>
      </dsp:txBody>
      <dsp:txXfrm>
        <a:off x="1930725" y="3295278"/>
        <a:ext cx="1025980" cy="1025980"/>
      </dsp:txXfrm>
    </dsp:sp>
    <dsp:sp modelId="{85746BD4-C374-431F-A9D7-C6FEDD05A406}">
      <dsp:nvSpPr>
        <dsp:cNvPr id="0" name=""/>
        <dsp:cNvSpPr/>
      </dsp:nvSpPr>
      <dsp:spPr>
        <a:xfrm rot="13500000">
          <a:off x="1487653" y="2800489"/>
          <a:ext cx="386264" cy="489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 rot="10800000">
        <a:off x="1586562" y="2939397"/>
        <a:ext cx="270385" cy="293819"/>
      </dsp:txXfrm>
    </dsp:sp>
    <dsp:sp modelId="{42D75A95-A9DD-4FBB-8BA5-669DD642564F}">
      <dsp:nvSpPr>
        <dsp:cNvPr id="0" name=""/>
        <dsp:cNvSpPr/>
      </dsp:nvSpPr>
      <dsp:spPr>
        <a:xfrm>
          <a:off x="176917" y="1541469"/>
          <a:ext cx="1450956" cy="14509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AS-IS</a:t>
          </a:r>
          <a:b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TO-BE</a:t>
          </a:r>
        </a:p>
      </dsp:txBody>
      <dsp:txXfrm>
        <a:off x="389405" y="1753957"/>
        <a:ext cx="1025980" cy="1025980"/>
      </dsp:txXfrm>
    </dsp:sp>
    <dsp:sp modelId="{1E7CFD67-5DE8-450A-8C57-8C3A1ECB8DD7}">
      <dsp:nvSpPr>
        <dsp:cNvPr id="0" name=""/>
        <dsp:cNvSpPr/>
      </dsp:nvSpPr>
      <dsp:spPr>
        <a:xfrm rot="18900000">
          <a:off x="1472193" y="1259168"/>
          <a:ext cx="386264" cy="489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1489163" y="1398076"/>
        <a:ext cx="270385" cy="29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6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ernandoribeiro@mpsp.mp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j.mpsp.mp.br/se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N2oLuGgRk-I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C639C-6DE9-4BF7-BC1E-F589C4202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523" y="3142522"/>
            <a:ext cx="7426954" cy="1173156"/>
          </a:xfrm>
        </p:spPr>
        <p:txBody>
          <a:bodyPr/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e Experiência de Implantação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8EACD0-C000-4D5F-808A-0E11A8281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228" y="1256702"/>
            <a:ext cx="1956476" cy="1301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07BFB6F-67AA-4676-88C6-30133CB94F56}"/>
              </a:ext>
            </a:extLst>
          </p:cNvPr>
          <p:cNvSpPr txBox="1"/>
          <p:nvPr/>
        </p:nvSpPr>
        <p:spPr>
          <a:xfrm>
            <a:off x="866441" y="5477436"/>
            <a:ext cx="1938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pic>
        <p:nvPicPr>
          <p:cNvPr id="1026" name="Picture 2" descr="InÃ­cio">
            <a:extLst>
              <a:ext uri="{FF2B5EF4-FFF2-40B4-BE49-F238E27FC236}">
                <a16:creationId xmlns:a16="http://schemas.microsoft.com/office/drawing/2014/main" id="{585C7891-54BD-49EE-9B0E-F05B22C0D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00" y="5519968"/>
            <a:ext cx="2047432" cy="6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06F6016-80FF-4F35-B433-BF3715315662}"/>
              </a:ext>
            </a:extLst>
          </p:cNvPr>
          <p:cNvCxnSpPr/>
          <p:nvPr/>
        </p:nvCxnSpPr>
        <p:spPr>
          <a:xfrm>
            <a:off x="999460" y="5477436"/>
            <a:ext cx="7146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1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F4E2569-18BB-489C-96ED-A08C0B97E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BC0E7BE-F4EE-4B60-AE5F-6175562B112E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937CB1-9381-4FDD-BB55-F0D0B18A4950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11" name="Picture 2" descr="InÃ­cio">
            <a:extLst>
              <a:ext uri="{FF2B5EF4-FFF2-40B4-BE49-F238E27FC236}">
                <a16:creationId xmlns:a16="http://schemas.microsoft.com/office/drawing/2014/main" id="{D7DCC0CA-648B-4E74-A28C-F9C31EA0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67E17F3-50D9-44C2-9CAC-E1D302149FDE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3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BC0E7BE-F4EE-4B60-AE5F-6175562B112E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937CB1-9381-4FDD-BB55-F0D0B18A4950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11" name="Picture 2" descr="InÃ­cio">
            <a:extLst>
              <a:ext uri="{FF2B5EF4-FFF2-40B4-BE49-F238E27FC236}">
                <a16:creationId xmlns:a16="http://schemas.microsoft.com/office/drawing/2014/main" id="{D7DCC0CA-648B-4E74-A28C-F9C31EA0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8">
            <a:extLst>
              <a:ext uri="{FF2B5EF4-FFF2-40B4-BE49-F238E27FC236}">
                <a16:creationId xmlns:a16="http://schemas.microsoft.com/office/drawing/2014/main" id="{8C544902-AEC9-4606-88F1-F4555D07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709865"/>
          </a:xfrm>
        </p:spPr>
        <p:txBody>
          <a:bodyPr/>
          <a:lstStyle/>
          <a:p>
            <a:r>
              <a:rPr lang="pt-BR" b="1" dirty="0"/>
              <a:t>Capacitação do Grupo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F4F637-4BC8-4F66-A034-A489077546E5}"/>
              </a:ext>
            </a:extLst>
          </p:cNvPr>
          <p:cNvSpPr txBox="1"/>
          <p:nvPr/>
        </p:nvSpPr>
        <p:spPr>
          <a:xfrm>
            <a:off x="1073889" y="2264722"/>
            <a:ext cx="7102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NOÇÃO INICIAL: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O SEI é 10% TI e 90% Negócio;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PREMISSAS:</a:t>
            </a:r>
          </a:p>
          <a:p>
            <a:pPr algn="just"/>
            <a:endParaRPr lang="pt-BR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Implantação por processo;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Não impor a solução de cima para baixo;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Levar as pessoas a se apropriarem do projeto em suas unidades;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Favorecer a construção coletiva e a integração das unidades e das pessoas;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70023A2-97B7-4AE9-81AE-198C5CB3BD4A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429960D7-D98A-4510-81A8-BEEA8FDF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28" y="1256702"/>
            <a:ext cx="1956476" cy="1301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72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BC0E7BE-F4EE-4B60-AE5F-6175562B112E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937CB1-9381-4FDD-BB55-F0D0B18A4950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11" name="Picture 2" descr="InÃ­cio">
            <a:extLst>
              <a:ext uri="{FF2B5EF4-FFF2-40B4-BE49-F238E27FC236}">
                <a16:creationId xmlns:a16="http://schemas.microsoft.com/office/drawing/2014/main" id="{D7DCC0CA-648B-4E74-A28C-F9C31EA0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8">
            <a:extLst>
              <a:ext uri="{FF2B5EF4-FFF2-40B4-BE49-F238E27FC236}">
                <a16:creationId xmlns:a16="http://schemas.microsoft.com/office/drawing/2014/main" id="{0056564D-604B-4D9A-9B73-1DB6A06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709865"/>
          </a:xfrm>
        </p:spPr>
        <p:txBody>
          <a:bodyPr/>
          <a:lstStyle/>
          <a:p>
            <a:r>
              <a:rPr lang="pt-BR" b="1" dirty="0"/>
              <a:t>Grupo de Trabalho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16E4988-C5EC-4893-91AD-E327AAB00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559860"/>
              </p:ext>
            </p:extLst>
          </p:nvPr>
        </p:nvGraphicFramePr>
        <p:xfrm>
          <a:off x="-177207" y="1010094"/>
          <a:ext cx="6096000" cy="492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06D46F52-3F56-43C2-BE89-DAFCAC0CA125}"/>
              </a:ext>
            </a:extLst>
          </p:cNvPr>
          <p:cNvSpPr/>
          <p:nvPr/>
        </p:nvSpPr>
        <p:spPr>
          <a:xfrm>
            <a:off x="5699051" y="3470497"/>
            <a:ext cx="372140" cy="584775"/>
          </a:xfrm>
          <a:prstGeom prst="rightArrow">
            <a:avLst/>
          </a:prstGeom>
          <a:solidFill>
            <a:srgbClr val="ACD433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8390816-40EC-4708-A638-36C5231F32E1}"/>
              </a:ext>
            </a:extLst>
          </p:cNvPr>
          <p:cNvSpPr/>
          <p:nvPr/>
        </p:nvSpPr>
        <p:spPr>
          <a:xfrm>
            <a:off x="6664880" y="2243470"/>
            <a:ext cx="1949889" cy="33173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Pontos</a:t>
            </a:r>
          </a:p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FD3183-0C22-4346-86E2-67AF68D12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3320" y="2578399"/>
            <a:ext cx="957263" cy="1195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FA974B2-8295-4532-96BA-B38B61988C93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7CF4A9FC-4D2C-4AD6-B4A5-792A920E0C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0277" y="618742"/>
            <a:ext cx="1267751" cy="843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BC0E7BE-F4EE-4B60-AE5F-6175562B112E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937CB1-9381-4FDD-BB55-F0D0B18A4950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11" name="Picture 2" descr="InÃ­cio">
            <a:extLst>
              <a:ext uri="{FF2B5EF4-FFF2-40B4-BE49-F238E27FC236}">
                <a16:creationId xmlns:a16="http://schemas.microsoft.com/office/drawing/2014/main" id="{D7DCC0CA-648B-4E74-A28C-F9C31EA0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8">
            <a:extLst>
              <a:ext uri="{FF2B5EF4-FFF2-40B4-BE49-F238E27FC236}">
                <a16:creationId xmlns:a16="http://schemas.microsoft.com/office/drawing/2014/main" id="{0056564D-604B-4D9A-9B73-1DB6A06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709865"/>
          </a:xfrm>
        </p:spPr>
        <p:txBody>
          <a:bodyPr/>
          <a:lstStyle/>
          <a:p>
            <a:r>
              <a:rPr lang="pt-BR" b="1" dirty="0"/>
              <a:t>Capacitação do Grupo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53254A4-E794-4AF9-9545-4076BE062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23" y="2270774"/>
            <a:ext cx="7163953" cy="131875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4E09C00-6393-4387-8BD9-BBADC3E89A33}"/>
              </a:ext>
            </a:extLst>
          </p:cNvPr>
          <p:cNvSpPr txBox="1"/>
          <p:nvPr/>
        </p:nvSpPr>
        <p:spPr>
          <a:xfrm>
            <a:off x="2902688" y="4663573"/>
            <a:ext cx="3338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 DIAS DE TREINAMENTO</a:t>
            </a:r>
          </a:p>
          <a:p>
            <a:pPr algn="ctr"/>
            <a:r>
              <a:rPr lang="pt-BR" dirty="0"/>
              <a:t>16 pessoas</a:t>
            </a:r>
          </a:p>
          <a:p>
            <a:pPr algn="ctr"/>
            <a:r>
              <a:rPr lang="pt-BR" dirty="0"/>
              <a:t>SEI Usar</a:t>
            </a:r>
          </a:p>
          <a:p>
            <a:pPr algn="ctr"/>
            <a:r>
              <a:rPr lang="pt-BR" dirty="0"/>
              <a:t>SEI Administrar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34837249-C7D2-4C3B-AD86-4004E917C15D}"/>
              </a:ext>
            </a:extLst>
          </p:cNvPr>
          <p:cNvSpPr/>
          <p:nvPr/>
        </p:nvSpPr>
        <p:spPr>
          <a:xfrm rot="5400000">
            <a:off x="4290162" y="3726041"/>
            <a:ext cx="563676" cy="843548"/>
          </a:xfrm>
          <a:prstGeom prst="rightArrow">
            <a:avLst/>
          </a:prstGeom>
          <a:solidFill>
            <a:srgbClr val="ACD433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C52BA46-4BE5-4F57-8173-582F1CE2BD5B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C2B8CE4D-C608-4EBE-97CC-3706DF37B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277" y="618742"/>
            <a:ext cx="1267751" cy="843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BC0E7BE-F4EE-4B60-AE5F-6175562B112E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937CB1-9381-4FDD-BB55-F0D0B18A4950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11" name="Picture 2" descr="InÃ­cio">
            <a:extLst>
              <a:ext uri="{FF2B5EF4-FFF2-40B4-BE49-F238E27FC236}">
                <a16:creationId xmlns:a16="http://schemas.microsoft.com/office/drawing/2014/main" id="{D7DCC0CA-648B-4E74-A28C-F9C31EA0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8">
            <a:extLst>
              <a:ext uri="{FF2B5EF4-FFF2-40B4-BE49-F238E27FC236}">
                <a16:creationId xmlns:a16="http://schemas.microsoft.com/office/drawing/2014/main" id="{0056564D-604B-4D9A-9B73-1DB6A06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709865"/>
          </a:xfrm>
        </p:spPr>
        <p:txBody>
          <a:bodyPr/>
          <a:lstStyle/>
          <a:p>
            <a:r>
              <a:rPr lang="pt-BR" b="1" dirty="0"/>
              <a:t>Primeiros movimentos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C52BA46-4BE5-4F57-8173-582F1CE2BD5B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34199FB-BC4E-48BB-8B53-A899325369CA}"/>
              </a:ext>
            </a:extLst>
          </p:cNvPr>
          <p:cNvSpPr txBox="1"/>
          <p:nvPr/>
        </p:nvSpPr>
        <p:spPr>
          <a:xfrm>
            <a:off x="1526968" y="2392318"/>
            <a:ext cx="6090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CARGAS/ CADASTROS INICIAIS: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9.000 usuários;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650 unidades;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Outros cadastros e relacionamentos iniciais;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60 dias úteis para inserção manual.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Realizamos em quinze dias corridos via INSERT no banco de dados.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B6444F7-D2D7-43AD-AD22-FC95CAA84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28" y="1256702"/>
            <a:ext cx="1956476" cy="1301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5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BC0E7BE-F4EE-4B60-AE5F-6175562B112E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937CB1-9381-4FDD-BB55-F0D0B18A4950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11" name="Picture 2" descr="InÃ­cio">
            <a:extLst>
              <a:ext uri="{FF2B5EF4-FFF2-40B4-BE49-F238E27FC236}">
                <a16:creationId xmlns:a16="http://schemas.microsoft.com/office/drawing/2014/main" id="{D7DCC0CA-648B-4E74-A28C-F9C31EA0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8">
            <a:extLst>
              <a:ext uri="{FF2B5EF4-FFF2-40B4-BE49-F238E27FC236}">
                <a16:creationId xmlns:a16="http://schemas.microsoft.com/office/drawing/2014/main" id="{0056564D-604B-4D9A-9B73-1DB6A06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709865"/>
          </a:xfrm>
        </p:spPr>
        <p:txBody>
          <a:bodyPr/>
          <a:lstStyle/>
          <a:p>
            <a:r>
              <a:rPr lang="pt-BR" b="1" dirty="0"/>
              <a:t>Primeiros movimentos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D635CF2-7191-416C-915A-BDBE58BD3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366658"/>
              </p:ext>
            </p:extLst>
          </p:nvPr>
        </p:nvGraphicFramePr>
        <p:xfrm>
          <a:off x="1524000" y="2381693"/>
          <a:ext cx="6096000" cy="348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468C0CD-F339-4424-9A61-2CE0A3FF2094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595AB24B-E5AA-4015-A38E-A8114807F0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0277" y="618742"/>
            <a:ext cx="1267751" cy="843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0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BC0E7BE-F4EE-4B60-AE5F-6175562B112E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937CB1-9381-4FDD-BB55-F0D0B18A4950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11" name="Picture 2" descr="InÃ­cio">
            <a:extLst>
              <a:ext uri="{FF2B5EF4-FFF2-40B4-BE49-F238E27FC236}">
                <a16:creationId xmlns:a16="http://schemas.microsoft.com/office/drawing/2014/main" id="{D7DCC0CA-648B-4E74-A28C-F9C31EA0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8">
            <a:extLst>
              <a:ext uri="{FF2B5EF4-FFF2-40B4-BE49-F238E27FC236}">
                <a16:creationId xmlns:a16="http://schemas.microsoft.com/office/drawing/2014/main" id="{0056564D-604B-4D9A-9B73-1DB6A06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709865"/>
          </a:xfrm>
        </p:spPr>
        <p:txBody>
          <a:bodyPr/>
          <a:lstStyle/>
          <a:p>
            <a:r>
              <a:rPr lang="pt-BR" b="1" dirty="0"/>
              <a:t>Primeiros movimentos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D635CF2-7191-416C-915A-BDBE58BD3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183978"/>
              </p:ext>
            </p:extLst>
          </p:nvPr>
        </p:nvGraphicFramePr>
        <p:xfrm>
          <a:off x="1013638" y="2360428"/>
          <a:ext cx="2484474" cy="348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468C0CD-F339-4424-9A61-2CE0A3FF2094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7BB6C89-35D4-486D-9B62-2CB1F05B9069}"/>
              </a:ext>
            </a:extLst>
          </p:cNvPr>
          <p:cNvSpPr/>
          <p:nvPr/>
        </p:nvSpPr>
        <p:spPr>
          <a:xfrm>
            <a:off x="3700784" y="3810746"/>
            <a:ext cx="372140" cy="584775"/>
          </a:xfrm>
          <a:prstGeom prst="rightArrow">
            <a:avLst/>
          </a:prstGeom>
          <a:solidFill>
            <a:srgbClr val="ACD433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2339039-B717-4C35-B36D-04DD57C4598E}"/>
              </a:ext>
            </a:extLst>
          </p:cNvPr>
          <p:cNvSpPr txBox="1"/>
          <p:nvPr/>
        </p:nvSpPr>
        <p:spPr>
          <a:xfrm>
            <a:off x="4275596" y="2472820"/>
            <a:ext cx="37413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DESAFIOS:</a:t>
            </a:r>
          </a:p>
          <a:p>
            <a:pPr algn="just"/>
            <a:endParaRPr lang="pt-BR" sz="15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Capacitar os “donos do processo”;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5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Capacitar os usuários;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5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Cuidar do usuário;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5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Ninguém gosta de mudança quando não percebe o valor agregado.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DE3B434-DBD3-45BE-9ED0-995642B3F5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5228" y="1256702"/>
            <a:ext cx="1956476" cy="1301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19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BC0E7BE-F4EE-4B60-AE5F-6175562B112E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937CB1-9381-4FDD-BB55-F0D0B18A4950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11" name="Picture 2" descr="InÃ­cio">
            <a:extLst>
              <a:ext uri="{FF2B5EF4-FFF2-40B4-BE49-F238E27FC236}">
                <a16:creationId xmlns:a16="http://schemas.microsoft.com/office/drawing/2014/main" id="{D7DCC0CA-648B-4E74-A28C-F9C31EA0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8">
            <a:extLst>
              <a:ext uri="{FF2B5EF4-FFF2-40B4-BE49-F238E27FC236}">
                <a16:creationId xmlns:a16="http://schemas.microsoft.com/office/drawing/2014/main" id="{0056564D-604B-4D9A-9B73-1DB6A06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709865"/>
          </a:xfrm>
        </p:spPr>
        <p:txBody>
          <a:bodyPr/>
          <a:lstStyle/>
          <a:p>
            <a:r>
              <a:rPr lang="pt-BR" b="1" dirty="0"/>
              <a:t>Primeiros movimentos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468C0CD-F339-4424-9A61-2CE0A3FF2094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1E9E50D7-8C0C-4E49-8239-73B78BD03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35" y="2945242"/>
            <a:ext cx="4041977" cy="229371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1C95370-6EE9-4747-A771-BF7DBF88F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405" y="2514266"/>
            <a:ext cx="2202600" cy="31742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Resultado de imagem para simbolo play png">
            <a:extLst>
              <a:ext uri="{FF2B5EF4-FFF2-40B4-BE49-F238E27FC236}">
                <a16:creationId xmlns:a16="http://schemas.microsoft.com/office/drawing/2014/main" id="{5FC1F55C-2F54-4335-BBCA-7D0D668E5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93" y="4856889"/>
            <a:ext cx="770637" cy="7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3142619-ABC5-4A8F-8146-FEC9540C9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0277" y="618742"/>
            <a:ext cx="1267751" cy="843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8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BC0E7BE-F4EE-4B60-AE5F-6175562B112E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937CB1-9381-4FDD-BB55-F0D0B18A4950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11" name="Picture 2" descr="InÃ­cio">
            <a:extLst>
              <a:ext uri="{FF2B5EF4-FFF2-40B4-BE49-F238E27FC236}">
                <a16:creationId xmlns:a16="http://schemas.microsoft.com/office/drawing/2014/main" id="{D7DCC0CA-648B-4E74-A28C-F9C31EA0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8">
            <a:extLst>
              <a:ext uri="{FF2B5EF4-FFF2-40B4-BE49-F238E27FC236}">
                <a16:creationId xmlns:a16="http://schemas.microsoft.com/office/drawing/2014/main" id="{0056564D-604B-4D9A-9B73-1DB6A06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709865"/>
          </a:xfrm>
        </p:spPr>
        <p:txBody>
          <a:bodyPr/>
          <a:lstStyle/>
          <a:p>
            <a:r>
              <a:rPr lang="pt-BR" b="1" dirty="0"/>
              <a:t>Capacitação do Grupo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468C0CD-F339-4424-9A61-2CE0A3FF2094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C78EECD-B619-4159-91C7-956E6D7E62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655792"/>
              </p:ext>
            </p:extLst>
          </p:nvPr>
        </p:nvGraphicFramePr>
        <p:xfrm>
          <a:off x="3958860" y="1418264"/>
          <a:ext cx="4887432" cy="453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D1B9292E-3688-4212-BA27-7AB348CD97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0277" y="618742"/>
            <a:ext cx="1267751" cy="843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0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BC0E7BE-F4EE-4B60-AE5F-6175562B112E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937CB1-9381-4FDD-BB55-F0D0B18A4950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11" name="Picture 2" descr="InÃ­cio">
            <a:extLst>
              <a:ext uri="{FF2B5EF4-FFF2-40B4-BE49-F238E27FC236}">
                <a16:creationId xmlns:a16="http://schemas.microsoft.com/office/drawing/2014/main" id="{D7DCC0CA-648B-4E74-A28C-F9C31EA0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8">
            <a:extLst>
              <a:ext uri="{FF2B5EF4-FFF2-40B4-BE49-F238E27FC236}">
                <a16:creationId xmlns:a16="http://schemas.microsoft.com/office/drawing/2014/main" id="{0056564D-604B-4D9A-9B73-1DB6A06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709865"/>
          </a:xfrm>
        </p:spPr>
        <p:txBody>
          <a:bodyPr/>
          <a:lstStyle/>
          <a:p>
            <a:r>
              <a:rPr lang="pt-BR" b="1" dirty="0"/>
              <a:t>Erros e Acertos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468C0CD-F339-4424-9A61-2CE0A3FF2094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DF4B268-ECE8-4DC0-A7BE-8C36C06E0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45069"/>
              </p:ext>
            </p:extLst>
          </p:nvPr>
        </p:nvGraphicFramePr>
        <p:xfrm>
          <a:off x="606056" y="3054071"/>
          <a:ext cx="7931888" cy="2225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5944">
                  <a:extLst>
                    <a:ext uri="{9D8B030D-6E8A-4147-A177-3AD203B41FA5}">
                      <a16:colId xmlns:a16="http://schemas.microsoft.com/office/drawing/2014/main" val="3769667621"/>
                    </a:ext>
                  </a:extLst>
                </a:gridCol>
                <a:gridCol w="3965944">
                  <a:extLst>
                    <a:ext uri="{9D8B030D-6E8A-4147-A177-3AD203B41FA5}">
                      <a16:colId xmlns:a16="http://schemas.microsoft.com/office/drawing/2014/main" val="2606369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ERROS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ACERTOS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04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- Tabela de Assuntos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- Apoio da Alta Administração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93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- Cadastro de Unidades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Parceria MCTIC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8644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- Virar a chave ou por processo?!?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- Capacitar para o cuidado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858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- Descentralização de funções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- Todos somos donos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70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- Atualizações manuais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- Despertar o desejo de melhoria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8502554"/>
                  </a:ext>
                </a:extLst>
              </a:tr>
            </a:tbl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F769170F-9CC7-4078-B737-932F4C8D4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28" y="1256702"/>
            <a:ext cx="1956476" cy="1301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6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07BFB6F-67AA-4676-88C6-30133CB94F56}"/>
              </a:ext>
            </a:extLst>
          </p:cNvPr>
          <p:cNvSpPr txBox="1"/>
          <p:nvPr/>
        </p:nvSpPr>
        <p:spPr>
          <a:xfrm>
            <a:off x="869477" y="6167180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BBD09-F313-41AD-B4EC-6E57B46B3B6A}"/>
              </a:ext>
            </a:extLst>
          </p:cNvPr>
          <p:cNvSpPr txBox="1"/>
          <p:nvPr/>
        </p:nvSpPr>
        <p:spPr>
          <a:xfrm>
            <a:off x="2479120" y="6105625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8" name="Picture 2" descr="InÃ­cio">
            <a:extLst>
              <a:ext uri="{FF2B5EF4-FFF2-40B4-BE49-F238E27FC236}">
                <a16:creationId xmlns:a16="http://schemas.microsoft.com/office/drawing/2014/main" id="{884A08D3-073E-4234-AF62-566D0AC6F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07" y="6193658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4A649792-DC87-461D-AB35-31926B2E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Apresentação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62A23DBE-DFAC-4E1C-8690-5A2B0F2ACC6C}"/>
              </a:ext>
            </a:extLst>
          </p:cNvPr>
          <p:cNvGrpSpPr/>
          <p:nvPr/>
        </p:nvGrpSpPr>
        <p:grpSpPr>
          <a:xfrm>
            <a:off x="2044720" y="2967288"/>
            <a:ext cx="5918724" cy="1965418"/>
            <a:chOff x="1228648" y="178436"/>
            <a:chExt cx="5918724" cy="1965418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46A07FB8-F529-4544-9081-BFC9885B8045}"/>
                </a:ext>
              </a:extLst>
            </p:cNvPr>
            <p:cNvSpPr/>
            <p:nvPr/>
          </p:nvSpPr>
          <p:spPr>
            <a:xfrm rot="10800000">
              <a:off x="1228648" y="178436"/>
              <a:ext cx="5918724" cy="1965418"/>
            </a:xfrm>
            <a:prstGeom prst="homePlat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Seta: Pentágono 4">
              <a:extLst>
                <a:ext uri="{FF2B5EF4-FFF2-40B4-BE49-F238E27FC236}">
                  <a16:creationId xmlns:a16="http://schemas.microsoft.com/office/drawing/2014/main" id="{63C85E3D-E36F-4C8A-87D4-2FA4F6AEF306}"/>
                </a:ext>
              </a:extLst>
            </p:cNvPr>
            <p:cNvSpPr txBox="1"/>
            <p:nvPr/>
          </p:nvSpPr>
          <p:spPr>
            <a:xfrm rot="21600000">
              <a:off x="1720002" y="178436"/>
              <a:ext cx="5427370" cy="1965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6695" tIns="76200" rIns="14224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pt-BR" sz="2000" b="1" kern="1200" dirty="0">
                  <a:solidFill>
                    <a:schemeClr val="tx1"/>
                  </a:solidFill>
                </a:rPr>
                <a:t>Fernando Ribeiro</a:t>
              </a:r>
            </a:p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pt-BR" sz="1600" kern="1200" dirty="0">
                  <a:solidFill>
                    <a:schemeClr val="tx1"/>
                  </a:solidFill>
                </a:rPr>
                <a:t>Assessor Especial</a:t>
              </a:r>
              <a:endParaRPr lang="pt-BR" sz="1600" kern="1200" dirty="0">
                <a:solidFill>
                  <a:schemeClr val="tx1"/>
                </a:solidFill>
                <a:hlinkClick r:id="rId3"/>
              </a:endParaRPr>
            </a:p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pt-BR" sz="1600" b="1" u="none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CGE</a:t>
              </a:r>
              <a:r>
                <a:rPr lang="pt-BR" sz="1600" u="none" kern="1200" dirty="0">
                  <a:solidFill>
                    <a:schemeClr val="tx1"/>
                  </a:solidFill>
                  <a:latin typeface="Calibri" panose="020F0502020204030204"/>
                </a:rPr>
                <a:t> – Centro de Gestão Estratégica</a:t>
              </a:r>
              <a:endParaRPr lang="pt-BR" sz="1600" kern="1200" dirty="0">
                <a:solidFill>
                  <a:schemeClr val="tx1"/>
                </a:solidFill>
                <a:hlinkClick r:id="rId3"/>
              </a:endParaRPr>
            </a:p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pt-BR" sz="1600" u="sng" kern="1200" dirty="0">
                  <a:solidFill>
                    <a:schemeClr val="tx1"/>
                  </a:solidFill>
                </a:rPr>
                <a:t>fernandoribeiro@mpsp.mp.br</a:t>
              </a:r>
              <a:endParaRPr lang="pt-BR" sz="1600" b="1" u="sng" kern="1200" dirty="0">
                <a:solidFill>
                  <a:schemeClr val="tx1"/>
                </a:solidFill>
                <a:latin typeface="Calibri" panose="020F0502020204030204"/>
              </a:endParaRPr>
            </a:p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pt-BR" sz="1600" kern="1200" dirty="0">
                  <a:solidFill>
                    <a:schemeClr val="tx1"/>
                  </a:solidFill>
                </a:rPr>
                <a:t>Administrador de Empresas</a:t>
              </a:r>
            </a:p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pt-BR" sz="1600" kern="1200" dirty="0">
                  <a:solidFill>
                    <a:schemeClr val="tx1"/>
                  </a:solidFill>
                </a:rPr>
                <a:t>Desde 2013</a:t>
              </a:r>
            </a:p>
          </p:txBody>
        </p:sp>
      </p:grpSp>
      <p:sp>
        <p:nvSpPr>
          <p:cNvPr id="11" name="Elipse 10">
            <a:extLst>
              <a:ext uri="{FF2B5EF4-FFF2-40B4-BE49-F238E27FC236}">
                <a16:creationId xmlns:a16="http://schemas.microsoft.com/office/drawing/2014/main" id="{ACA1CB44-F95E-4C17-8773-61834AC73ECE}"/>
              </a:ext>
            </a:extLst>
          </p:cNvPr>
          <p:cNvSpPr/>
          <p:nvPr/>
        </p:nvSpPr>
        <p:spPr>
          <a:xfrm>
            <a:off x="1244353" y="2967288"/>
            <a:ext cx="1965418" cy="1965418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F8A76F43-97B1-485F-A836-7C2FC7EEB8E7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715222E4-19F3-470F-84F3-60A10459B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228" y="1256702"/>
            <a:ext cx="1956476" cy="1301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3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BC0E7BE-F4EE-4B60-AE5F-6175562B112E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937CB1-9381-4FDD-BB55-F0D0B18A4950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11" name="Picture 2" descr="InÃ­cio">
            <a:extLst>
              <a:ext uri="{FF2B5EF4-FFF2-40B4-BE49-F238E27FC236}">
                <a16:creationId xmlns:a16="http://schemas.microsoft.com/office/drawing/2014/main" id="{D7DCC0CA-648B-4E74-A28C-F9C31EA0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8">
            <a:extLst>
              <a:ext uri="{FF2B5EF4-FFF2-40B4-BE49-F238E27FC236}">
                <a16:creationId xmlns:a16="http://schemas.microsoft.com/office/drawing/2014/main" id="{0056564D-604B-4D9A-9B73-1DB6A06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709865"/>
          </a:xfrm>
        </p:spPr>
        <p:txBody>
          <a:bodyPr/>
          <a:lstStyle/>
          <a:p>
            <a:r>
              <a:rPr lang="pt-BR" b="1" dirty="0" err="1"/>
              <a:t>Let’s</a:t>
            </a:r>
            <a:r>
              <a:rPr lang="pt-BR" b="1" dirty="0"/>
              <a:t> Play!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468C0CD-F339-4424-9A61-2CE0A3FF2094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hlinkClick r:id="rId3"/>
            <a:extLst>
              <a:ext uri="{FF2B5EF4-FFF2-40B4-BE49-F238E27FC236}">
                <a16:creationId xmlns:a16="http://schemas.microsoft.com/office/drawing/2014/main" id="{FD20298E-FADE-4555-9575-84EE307A4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684" y="2778027"/>
            <a:ext cx="1956476" cy="13019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912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BC0E7BE-F4EE-4B60-AE5F-6175562B112E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937CB1-9381-4FDD-BB55-F0D0B18A4950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11" name="Picture 2" descr="InÃ­cio">
            <a:extLst>
              <a:ext uri="{FF2B5EF4-FFF2-40B4-BE49-F238E27FC236}">
                <a16:creationId xmlns:a16="http://schemas.microsoft.com/office/drawing/2014/main" id="{D7DCC0CA-648B-4E74-A28C-F9C31EA0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8">
            <a:extLst>
              <a:ext uri="{FF2B5EF4-FFF2-40B4-BE49-F238E27FC236}">
                <a16:creationId xmlns:a16="http://schemas.microsoft.com/office/drawing/2014/main" id="{0056564D-604B-4D9A-9B73-1DB6A06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709865"/>
          </a:xfrm>
        </p:spPr>
        <p:txBody>
          <a:bodyPr/>
          <a:lstStyle/>
          <a:p>
            <a:r>
              <a:rPr lang="pt-BR" b="1" dirty="0"/>
              <a:t>Obrigado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468C0CD-F339-4424-9A61-2CE0A3FF2094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8">
            <a:extLst>
              <a:ext uri="{FF2B5EF4-FFF2-40B4-BE49-F238E27FC236}">
                <a16:creationId xmlns:a16="http://schemas.microsoft.com/office/drawing/2014/main" id="{1840E98E-FD26-42FB-BFCD-7E0DCF0E06F9}"/>
              </a:ext>
            </a:extLst>
          </p:cNvPr>
          <p:cNvSpPr txBox="1">
            <a:spLocks/>
          </p:cNvSpPr>
          <p:nvPr/>
        </p:nvSpPr>
        <p:spPr bwMode="gray">
          <a:xfrm>
            <a:off x="486703" y="2833871"/>
            <a:ext cx="8128065" cy="1865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tx1"/>
                </a:solidFill>
              </a:rPr>
              <a:t>“A fé é o caminho que nos faz vez a vitória ainda antes de ela ter acontecido.”</a:t>
            </a:r>
          </a:p>
        </p:txBody>
      </p:sp>
    </p:spTree>
    <p:extLst>
      <p:ext uri="{BB962C8B-B14F-4D97-AF65-F5344CB8AC3E}">
        <p14:creationId xmlns:p14="http://schemas.microsoft.com/office/powerpoint/2010/main" val="39052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9FE3FA-A44C-4C6B-9291-3D7327AF8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D75838-7FA2-4AAF-9C77-E34C3B4A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6B0C47-1CFB-42F6-B66C-063C5B601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85B938-6BC7-4B98-9953-B70B3646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m 1" descr="Uma imagem contendo pessoa, texto&#10;&#10;Descrição gerada com muito alta confiança">
            <a:extLst>
              <a:ext uri="{FF2B5EF4-FFF2-40B4-BE49-F238E27FC236}">
                <a16:creationId xmlns:a16="http://schemas.microsoft.com/office/drawing/2014/main" id="{C4D417D0-B953-4548-8658-BA7D9D8BE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8" r="5580"/>
          <a:stretch/>
        </p:blipFill>
        <p:spPr>
          <a:xfrm>
            <a:off x="844550" y="2094234"/>
            <a:ext cx="3546475" cy="2663386"/>
          </a:xfrm>
          <a:prstGeom prst="rect">
            <a:avLst/>
          </a:prstGeom>
        </p:spPr>
      </p:pic>
      <p:pic>
        <p:nvPicPr>
          <p:cNvPr id="14" name="Imagem 13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D0D5A4D1-97A4-474B-997A-5224A92F9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5" y="2245918"/>
            <a:ext cx="3546476" cy="23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07BFB6F-67AA-4676-88C6-30133CB94F56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BBD09-F313-41AD-B4EC-6E57B46B3B6A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8" name="Picture 2" descr="InÃ­cio">
            <a:extLst>
              <a:ext uri="{FF2B5EF4-FFF2-40B4-BE49-F238E27FC236}">
                <a16:creationId xmlns:a16="http://schemas.microsoft.com/office/drawing/2014/main" id="{884A08D3-073E-4234-AF62-566D0AC6F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4A649792-DC87-461D-AB35-31926B2E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E8B129E6-0952-4142-8D26-4420B6D3F329}"/>
              </a:ext>
            </a:extLst>
          </p:cNvPr>
          <p:cNvSpPr/>
          <p:nvPr/>
        </p:nvSpPr>
        <p:spPr>
          <a:xfrm>
            <a:off x="1403498" y="2700670"/>
            <a:ext cx="1301959" cy="2307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FA7BACD-5073-4FA2-872F-79DEF53733AB}"/>
              </a:ext>
            </a:extLst>
          </p:cNvPr>
          <p:cNvSpPr txBox="1"/>
          <p:nvPr/>
        </p:nvSpPr>
        <p:spPr>
          <a:xfrm>
            <a:off x="2632361" y="3307776"/>
            <a:ext cx="4588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/>
              <a:t>-R$ 250.000,00</a:t>
            </a:r>
            <a:endParaRPr lang="pt-BR" sz="48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55A3AC7-F558-4303-9F42-DF230AD69688}"/>
              </a:ext>
            </a:extLst>
          </p:cNvPr>
          <p:cNvSpPr txBox="1"/>
          <p:nvPr/>
        </p:nvSpPr>
        <p:spPr>
          <a:xfrm>
            <a:off x="4733104" y="4138773"/>
            <a:ext cx="386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Gasto com Correios em um ano</a:t>
            </a:r>
            <a:endParaRPr lang="pt-BR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0BD18CF-A521-4E77-B760-32CD67491CE1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4D5FFDC7-0EF1-4537-BC94-9AF8DB3A9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28" y="1256702"/>
            <a:ext cx="1956476" cy="1301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7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07BFB6F-67AA-4676-88C6-30133CB94F56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BBD09-F313-41AD-B4EC-6E57B46B3B6A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8" name="Picture 2" descr="InÃ­cio">
            <a:extLst>
              <a:ext uri="{FF2B5EF4-FFF2-40B4-BE49-F238E27FC236}">
                <a16:creationId xmlns:a16="http://schemas.microsoft.com/office/drawing/2014/main" id="{884A08D3-073E-4234-AF62-566D0AC6F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4A649792-DC87-461D-AB35-31926B2E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E8B129E6-0952-4142-8D26-4420B6D3F329}"/>
              </a:ext>
            </a:extLst>
          </p:cNvPr>
          <p:cNvSpPr/>
          <p:nvPr/>
        </p:nvSpPr>
        <p:spPr>
          <a:xfrm>
            <a:off x="1403498" y="2700670"/>
            <a:ext cx="1301959" cy="2307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FA7BACD-5073-4FA2-872F-79DEF53733AB}"/>
              </a:ext>
            </a:extLst>
          </p:cNvPr>
          <p:cNvSpPr txBox="1"/>
          <p:nvPr/>
        </p:nvSpPr>
        <p:spPr>
          <a:xfrm>
            <a:off x="2669810" y="3307776"/>
            <a:ext cx="5129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/>
              <a:t>-1.100.000 folhas</a:t>
            </a:r>
            <a:endParaRPr lang="pt-BR" sz="48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55A3AC7-F558-4303-9F42-DF230AD69688}"/>
              </a:ext>
            </a:extLst>
          </p:cNvPr>
          <p:cNvSpPr txBox="1"/>
          <p:nvPr/>
        </p:nvSpPr>
        <p:spPr>
          <a:xfrm>
            <a:off x="4866151" y="4138773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Gasto com papeis em um ano</a:t>
            </a:r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341FBB3-10BC-49C1-82D2-8BA8C0334F8A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69F79460-D8D0-4883-A1C7-32D3D0F06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28" y="1256702"/>
            <a:ext cx="1956476" cy="1301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05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07BFB6F-67AA-4676-88C6-30133CB94F56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BBD09-F313-41AD-B4EC-6E57B46B3B6A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8" name="Picture 2" descr="InÃ­cio">
            <a:extLst>
              <a:ext uri="{FF2B5EF4-FFF2-40B4-BE49-F238E27FC236}">
                <a16:creationId xmlns:a16="http://schemas.microsoft.com/office/drawing/2014/main" id="{884A08D3-073E-4234-AF62-566D0AC6F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4A649792-DC87-461D-AB35-31926B2E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E8B129E6-0952-4142-8D26-4420B6D3F329}"/>
              </a:ext>
            </a:extLst>
          </p:cNvPr>
          <p:cNvSpPr/>
          <p:nvPr/>
        </p:nvSpPr>
        <p:spPr>
          <a:xfrm>
            <a:off x="1403498" y="2700670"/>
            <a:ext cx="1301959" cy="2307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FA7BACD-5073-4FA2-872F-79DEF53733AB}"/>
              </a:ext>
            </a:extLst>
          </p:cNvPr>
          <p:cNvSpPr txBox="1"/>
          <p:nvPr/>
        </p:nvSpPr>
        <p:spPr>
          <a:xfrm>
            <a:off x="2962740" y="3245117"/>
            <a:ext cx="4320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/>
              <a:t>-70% esforços</a:t>
            </a:r>
            <a:endParaRPr lang="pt-BR" sz="48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55A3AC7-F558-4303-9F42-DF230AD69688}"/>
              </a:ext>
            </a:extLst>
          </p:cNvPr>
          <p:cNvSpPr txBox="1"/>
          <p:nvPr/>
        </p:nvSpPr>
        <p:spPr>
          <a:xfrm>
            <a:off x="4036272" y="4218859"/>
            <a:ext cx="4578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b="1" dirty="0"/>
              <a:t>comparativo do número de atividades</a:t>
            </a:r>
          </a:p>
          <a:p>
            <a:pPr algn="r"/>
            <a:r>
              <a:rPr lang="pt-BR" b="1" dirty="0"/>
              <a:t>antes e depois do SEI</a:t>
            </a:r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6496E7E-F89C-46B6-A21F-4B60BA5671B7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7E4B779D-9E6B-4AF6-86B1-A177981CE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28" y="1256702"/>
            <a:ext cx="1956476" cy="1301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1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07BFB6F-67AA-4676-88C6-30133CB94F56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BBD09-F313-41AD-B4EC-6E57B46B3B6A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8" name="Picture 2" descr="InÃ­cio">
            <a:extLst>
              <a:ext uri="{FF2B5EF4-FFF2-40B4-BE49-F238E27FC236}">
                <a16:creationId xmlns:a16="http://schemas.microsoft.com/office/drawing/2014/main" id="{884A08D3-073E-4234-AF62-566D0AC6F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4A649792-DC87-461D-AB35-31926B2E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E8B129E6-0952-4142-8D26-4420B6D3F329}"/>
              </a:ext>
            </a:extLst>
          </p:cNvPr>
          <p:cNvSpPr/>
          <p:nvPr/>
        </p:nvSpPr>
        <p:spPr>
          <a:xfrm>
            <a:off x="1403498" y="2700670"/>
            <a:ext cx="1301959" cy="2307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FA7BACD-5073-4FA2-872F-79DEF53733AB}"/>
              </a:ext>
            </a:extLst>
          </p:cNvPr>
          <p:cNvSpPr txBox="1"/>
          <p:nvPr/>
        </p:nvSpPr>
        <p:spPr>
          <a:xfrm>
            <a:off x="2740250" y="3249199"/>
            <a:ext cx="5306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/>
              <a:t>-83% tramitação</a:t>
            </a:r>
            <a:endParaRPr lang="pt-BR" sz="48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55A3AC7-F558-4303-9F42-DF230AD69688}"/>
              </a:ext>
            </a:extLst>
          </p:cNvPr>
          <p:cNvSpPr txBox="1"/>
          <p:nvPr/>
        </p:nvSpPr>
        <p:spPr>
          <a:xfrm>
            <a:off x="4161306" y="4218859"/>
            <a:ext cx="4453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b="1" dirty="0"/>
              <a:t>comparativo do tempo de tramitação</a:t>
            </a:r>
          </a:p>
          <a:p>
            <a:pPr algn="r"/>
            <a:r>
              <a:rPr lang="pt-BR" b="1" dirty="0"/>
              <a:t>antes e depois do SEI</a:t>
            </a:r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CC1632F-73E1-4E96-A0FF-D86112AFBE29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3A2FF393-A218-4FAB-8BBD-1E2CD6281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28" y="1256702"/>
            <a:ext cx="1956476" cy="1301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3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07BFB6F-67AA-4676-88C6-30133CB94F56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BBD09-F313-41AD-B4EC-6E57B46B3B6A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8" name="Picture 2" descr="InÃ­cio">
            <a:extLst>
              <a:ext uri="{FF2B5EF4-FFF2-40B4-BE49-F238E27FC236}">
                <a16:creationId xmlns:a16="http://schemas.microsoft.com/office/drawing/2014/main" id="{884A08D3-073E-4234-AF62-566D0AC6F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4A649792-DC87-461D-AB35-31926B2E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8B89EF1-D77E-4852-A28B-1B5EAFA1B753}"/>
              </a:ext>
            </a:extLst>
          </p:cNvPr>
          <p:cNvSpPr txBox="1"/>
          <p:nvPr/>
        </p:nvSpPr>
        <p:spPr>
          <a:xfrm>
            <a:off x="733648" y="2583708"/>
            <a:ext cx="77405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Gerou oportunidades para tratar sobre a importância das mudanças;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Favoreceu a integração de áreas e pessoas;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Gerou acréscimos em Qualidade de Vida no Trabalho;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Permitiu o mapeamento de processos AS-IS/ TO-BE;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Preparou o terreno para debater outros importantes movimentos no sentido de aprimorar e racionalizar a atividade institucional.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855C8D8-009A-44E8-BCE4-00518B063AFE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3D8172C-0231-4B5C-A53B-3DC34500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28" y="1256702"/>
            <a:ext cx="1956476" cy="1301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8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8">
            <a:extLst>
              <a:ext uri="{FF2B5EF4-FFF2-40B4-BE49-F238E27FC236}">
                <a16:creationId xmlns:a16="http://schemas.microsoft.com/office/drawing/2014/main" id="{A2293844-9208-47AA-A95B-D74EA9C1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86" y="903421"/>
            <a:ext cx="6160385" cy="478812"/>
          </a:xfrm>
        </p:spPr>
        <p:txBody>
          <a:bodyPr/>
          <a:lstStyle/>
          <a:p>
            <a:r>
              <a:rPr lang="pt-BR" b="1" dirty="0"/>
              <a:t>Resultados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D3BDA31-942E-4AD0-AFC4-ECCDD467753F}"/>
              </a:ext>
            </a:extLst>
          </p:cNvPr>
          <p:cNvSpPr txBox="1"/>
          <p:nvPr/>
        </p:nvSpPr>
        <p:spPr>
          <a:xfrm>
            <a:off x="701748" y="3097191"/>
            <a:ext cx="7740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tx2"/>
                </a:solidFill>
                <a:hlinkClick r:id="rId2"/>
              </a:rPr>
              <a:t>Tem a capacidade de engajar e de motivar as pessoas</a:t>
            </a:r>
            <a:endParaRPr lang="pt-BR" sz="3600" dirty="0">
              <a:solidFill>
                <a:schemeClr val="tx2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BC0E7BE-F4EE-4B60-AE5F-6175562B112E}"/>
              </a:ext>
            </a:extLst>
          </p:cNvPr>
          <p:cNvSpPr txBox="1"/>
          <p:nvPr/>
        </p:nvSpPr>
        <p:spPr>
          <a:xfrm>
            <a:off x="486703" y="617781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937CB1-9381-4FDD-BB55-F0D0B18A4950}"/>
              </a:ext>
            </a:extLst>
          </p:cNvPr>
          <p:cNvSpPr txBox="1"/>
          <p:nvPr/>
        </p:nvSpPr>
        <p:spPr>
          <a:xfrm>
            <a:off x="2479119" y="611625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Ministério Público do Estado de São Paulo</a:t>
            </a:r>
          </a:p>
          <a:p>
            <a:pPr algn="ctr"/>
            <a:r>
              <a:rPr lang="pt-BR" sz="1000" dirty="0"/>
              <a:t>Subprocuradoria-Geral de Justiça de Planejamento Institucional</a:t>
            </a:r>
          </a:p>
          <a:p>
            <a:pPr algn="ctr"/>
            <a:r>
              <a:rPr lang="pt-BR" sz="1000" dirty="0"/>
              <a:t>Centro de Gestão Estratégica</a:t>
            </a:r>
          </a:p>
        </p:txBody>
      </p:sp>
      <p:pic>
        <p:nvPicPr>
          <p:cNvPr id="11" name="Picture 2" descr="InÃ­cio">
            <a:extLst>
              <a:ext uri="{FF2B5EF4-FFF2-40B4-BE49-F238E27FC236}">
                <a16:creationId xmlns:a16="http://schemas.microsoft.com/office/drawing/2014/main" id="{D7DCC0CA-648B-4E74-A28C-F9C31EA0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3" y="6204291"/>
            <a:ext cx="1450816" cy="4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002D1DC-90E3-4129-A15B-1DDEDEC37E33}"/>
              </a:ext>
            </a:extLst>
          </p:cNvPr>
          <p:cNvCxnSpPr/>
          <p:nvPr/>
        </p:nvCxnSpPr>
        <p:spPr>
          <a:xfrm>
            <a:off x="606056" y="6116258"/>
            <a:ext cx="79318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3DBB0256-DED0-4BFC-A2A9-2851E5C5B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228" y="1256702"/>
            <a:ext cx="1956476" cy="1301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C7E14E9-F11C-4B35-BF0C-9155D44D2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466" y="4689074"/>
            <a:ext cx="1365133" cy="14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169</TotalTime>
  <Words>777</Words>
  <Application>Microsoft Office PowerPoint</Application>
  <PresentationFormat>Apresentação na tela (4:3)</PresentationFormat>
  <Paragraphs>199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Wingdings</vt:lpstr>
      <vt:lpstr>Wingdings 3</vt:lpstr>
      <vt:lpstr>Íon - Sala da Diretoria</vt:lpstr>
      <vt:lpstr>Resultados e Experiência de Implantação</vt:lpstr>
      <vt:lpstr>Apresentação</vt:lpstr>
      <vt:lpstr>Apresentação do PowerPoint</vt:lpstr>
      <vt:lpstr>Resultados</vt:lpstr>
      <vt:lpstr>Resultados</vt:lpstr>
      <vt:lpstr>Resultados</vt:lpstr>
      <vt:lpstr>Resultados</vt:lpstr>
      <vt:lpstr>Resultados</vt:lpstr>
      <vt:lpstr>Resultados</vt:lpstr>
      <vt:lpstr>Apresentação do PowerPoint</vt:lpstr>
      <vt:lpstr>Capacitação do Grupo</vt:lpstr>
      <vt:lpstr>Grupo de Trabalho</vt:lpstr>
      <vt:lpstr>Capacitação do Grupo</vt:lpstr>
      <vt:lpstr>Primeiros movimentos</vt:lpstr>
      <vt:lpstr>Primeiros movimentos</vt:lpstr>
      <vt:lpstr>Primeiros movimentos</vt:lpstr>
      <vt:lpstr>Primeiros movimentos</vt:lpstr>
      <vt:lpstr>Capacitação do Grupo</vt:lpstr>
      <vt:lpstr>Erros e Acertos</vt:lpstr>
      <vt:lpstr>Let’s Play!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e Experiência de Implantação</dc:title>
  <dc:creator>Fernando Ferreira Fernandes Ribeiro</dc:creator>
  <cp:lastModifiedBy>Fernando Ferreira Fernandes Ribeiro</cp:lastModifiedBy>
  <cp:revision>19</cp:revision>
  <dcterms:created xsi:type="dcterms:W3CDTF">2018-09-24T14:22:24Z</dcterms:created>
  <dcterms:modified xsi:type="dcterms:W3CDTF">2018-09-24T17:12:47Z</dcterms:modified>
</cp:coreProperties>
</file>