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50"/>
  </p:notesMasterIdLst>
  <p:sldIdLst>
    <p:sldId id="275" r:id="rId5"/>
    <p:sldId id="311" r:id="rId6"/>
    <p:sldId id="318" r:id="rId7"/>
    <p:sldId id="317" r:id="rId8"/>
    <p:sldId id="319" r:id="rId9"/>
    <p:sldId id="320" r:id="rId10"/>
    <p:sldId id="288" r:id="rId11"/>
    <p:sldId id="426" r:id="rId12"/>
    <p:sldId id="410" r:id="rId13"/>
    <p:sldId id="259" r:id="rId14"/>
    <p:sldId id="398" r:id="rId15"/>
    <p:sldId id="260" r:id="rId16"/>
    <p:sldId id="415" r:id="rId17"/>
    <p:sldId id="321" r:id="rId18"/>
    <p:sldId id="412" r:id="rId19"/>
    <p:sldId id="436" r:id="rId20"/>
    <p:sldId id="437" r:id="rId21"/>
    <p:sldId id="432" r:id="rId22"/>
    <p:sldId id="265" r:id="rId23"/>
    <p:sldId id="266" r:id="rId24"/>
    <p:sldId id="312" r:id="rId25"/>
    <p:sldId id="267" r:id="rId26"/>
    <p:sldId id="292" r:id="rId27"/>
    <p:sldId id="268" r:id="rId28"/>
    <p:sldId id="433" r:id="rId29"/>
    <p:sldId id="434" r:id="rId30"/>
    <p:sldId id="435" r:id="rId31"/>
    <p:sldId id="313" r:id="rId32"/>
    <p:sldId id="314" r:id="rId33"/>
    <p:sldId id="315" r:id="rId34"/>
    <p:sldId id="345" r:id="rId35"/>
    <p:sldId id="269" r:id="rId36"/>
    <p:sldId id="309" r:id="rId37"/>
    <p:sldId id="295" r:id="rId38"/>
    <p:sldId id="297" r:id="rId39"/>
    <p:sldId id="299" r:id="rId40"/>
    <p:sldId id="308" r:id="rId41"/>
    <p:sldId id="270" r:id="rId42"/>
    <p:sldId id="298" r:id="rId43"/>
    <p:sldId id="300" r:id="rId44"/>
    <p:sldId id="409" r:id="rId45"/>
    <p:sldId id="417" r:id="rId46"/>
    <p:sldId id="425" r:id="rId47"/>
    <p:sldId id="424" r:id="rId48"/>
    <p:sldId id="272" r:id="rId49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ra Maia de Souza" initials="S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37DA58-4E59-4B8B-A1A1-AAA07A672ECA}" v="91" dt="2021-03-24T13:58:38.7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3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6.fntdata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font" Target="fonts/font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4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7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2.fntdata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Souza" userId="efabde3ebbe2da84" providerId="LiveId" clId="{CF37DA58-4E59-4B8B-A1A1-AAA07A672ECA}"/>
    <pc:docChg chg="undo custSel addSld delSld modSld">
      <pc:chgData name="Sandra Souza" userId="efabde3ebbe2da84" providerId="LiveId" clId="{CF37DA58-4E59-4B8B-A1A1-AAA07A672ECA}" dt="2021-03-24T14:21:26.913" v="513" actId="6549"/>
      <pc:docMkLst>
        <pc:docMk/>
      </pc:docMkLst>
      <pc:sldChg chg="del">
        <pc:chgData name="Sandra Souza" userId="efabde3ebbe2da84" providerId="LiveId" clId="{CF37DA58-4E59-4B8B-A1A1-AAA07A672ECA}" dt="2021-03-23T19:02:34.207" v="4" actId="2696"/>
        <pc:sldMkLst>
          <pc:docMk/>
          <pc:sldMk cId="2029475633" sldId="258"/>
        </pc:sldMkLst>
      </pc:sldChg>
      <pc:sldChg chg="del">
        <pc:chgData name="Sandra Souza" userId="efabde3ebbe2da84" providerId="LiveId" clId="{CF37DA58-4E59-4B8B-A1A1-AAA07A672ECA}" dt="2021-03-23T19:03:25.213" v="7" actId="47"/>
        <pc:sldMkLst>
          <pc:docMk/>
          <pc:sldMk cId="3130005443" sldId="261"/>
        </pc:sldMkLst>
      </pc:sldChg>
      <pc:sldChg chg="del">
        <pc:chgData name="Sandra Souza" userId="efabde3ebbe2da84" providerId="LiveId" clId="{CF37DA58-4E59-4B8B-A1A1-AAA07A672ECA}" dt="2021-03-23T19:03:28.506" v="8" actId="47"/>
        <pc:sldMkLst>
          <pc:docMk/>
          <pc:sldMk cId="1701982067" sldId="262"/>
        </pc:sldMkLst>
      </pc:sldChg>
      <pc:sldChg chg="del">
        <pc:chgData name="Sandra Souza" userId="efabde3ebbe2da84" providerId="LiveId" clId="{CF37DA58-4E59-4B8B-A1A1-AAA07A672ECA}" dt="2021-03-23T19:04:08.056" v="12" actId="47"/>
        <pc:sldMkLst>
          <pc:docMk/>
          <pc:sldMk cId="1002451820" sldId="264"/>
        </pc:sldMkLst>
      </pc:sldChg>
      <pc:sldChg chg="addSp delSp modSp del mod">
        <pc:chgData name="Sandra Souza" userId="efabde3ebbe2da84" providerId="LiveId" clId="{CF37DA58-4E59-4B8B-A1A1-AAA07A672ECA}" dt="2021-03-24T11:40:46.898" v="407" actId="2696"/>
        <pc:sldMkLst>
          <pc:docMk/>
          <pc:sldMk cId="1341978775" sldId="269"/>
        </pc:sldMkLst>
        <pc:spChg chg="add del mod">
          <ac:chgData name="Sandra Souza" userId="efabde3ebbe2da84" providerId="LiveId" clId="{CF37DA58-4E59-4B8B-A1A1-AAA07A672ECA}" dt="2021-03-24T11:08:40.227" v="313" actId="11529"/>
          <ac:spMkLst>
            <pc:docMk/>
            <pc:sldMk cId="1341978775" sldId="269"/>
            <ac:spMk id="9" creationId="{6153C5BB-DED7-4AB8-83A4-7235214403E6}"/>
          </ac:spMkLst>
        </pc:spChg>
        <pc:spChg chg="add mod">
          <ac:chgData name="Sandra Souza" userId="efabde3ebbe2da84" providerId="LiveId" clId="{CF37DA58-4E59-4B8B-A1A1-AAA07A672ECA}" dt="2021-03-24T11:09:04.973" v="316" actId="2085"/>
          <ac:spMkLst>
            <pc:docMk/>
            <pc:sldMk cId="1341978775" sldId="269"/>
            <ac:spMk id="10" creationId="{48E04FA9-7B25-45F2-8237-314F124A4E2F}"/>
          </ac:spMkLst>
        </pc:spChg>
      </pc:sldChg>
      <pc:sldChg chg="del">
        <pc:chgData name="Sandra Souza" userId="efabde3ebbe2da84" providerId="LiveId" clId="{CF37DA58-4E59-4B8B-A1A1-AAA07A672ECA}" dt="2021-03-24T11:45:13.558" v="412" actId="2696"/>
        <pc:sldMkLst>
          <pc:docMk/>
          <pc:sldMk cId="2703171856" sldId="270"/>
        </pc:sldMkLst>
      </pc:sldChg>
      <pc:sldChg chg="modSp mod">
        <pc:chgData name="Sandra Souza" userId="efabde3ebbe2da84" providerId="LiveId" clId="{CF37DA58-4E59-4B8B-A1A1-AAA07A672ECA}" dt="2021-03-24T13:59:00.290" v="458" actId="6549"/>
        <pc:sldMkLst>
          <pc:docMk/>
          <pc:sldMk cId="1365480233" sldId="272"/>
        </pc:sldMkLst>
        <pc:spChg chg="mod">
          <ac:chgData name="Sandra Souza" userId="efabde3ebbe2da84" providerId="LiveId" clId="{CF37DA58-4E59-4B8B-A1A1-AAA07A672ECA}" dt="2021-03-24T13:59:00.290" v="458" actId="6549"/>
          <ac:spMkLst>
            <pc:docMk/>
            <pc:sldMk cId="1365480233" sldId="272"/>
            <ac:spMk id="10" creationId="{00000000-0000-0000-0000-000000000000}"/>
          </ac:spMkLst>
        </pc:spChg>
      </pc:sldChg>
      <pc:sldChg chg="modSp">
        <pc:chgData name="Sandra Souza" userId="efabde3ebbe2da84" providerId="LiveId" clId="{CF37DA58-4E59-4B8B-A1A1-AAA07A672ECA}" dt="2021-03-24T11:17:56.268" v="355" actId="20577"/>
        <pc:sldMkLst>
          <pc:docMk/>
          <pc:sldMk cId="1142042223" sldId="288"/>
        </pc:sldMkLst>
        <pc:graphicFrameChg chg="mod">
          <ac:chgData name="Sandra Souza" userId="efabde3ebbe2da84" providerId="LiveId" clId="{CF37DA58-4E59-4B8B-A1A1-AAA07A672ECA}" dt="2021-03-24T11:17:56.268" v="355" actId="20577"/>
          <ac:graphicFrameMkLst>
            <pc:docMk/>
            <pc:sldMk cId="1142042223" sldId="288"/>
            <ac:graphicFrameMk id="6" creationId="{00000000-0000-0000-0000-000000000000}"/>
          </ac:graphicFrameMkLst>
        </pc:graphicFrameChg>
      </pc:sldChg>
      <pc:sldChg chg="del">
        <pc:chgData name="Sandra Souza" userId="efabde3ebbe2da84" providerId="LiveId" clId="{CF37DA58-4E59-4B8B-A1A1-AAA07A672ECA}" dt="2021-03-24T11:11:47.321" v="322" actId="2696"/>
        <pc:sldMkLst>
          <pc:docMk/>
          <pc:sldMk cId="3999152332" sldId="289"/>
        </pc:sldMkLst>
      </pc:sldChg>
      <pc:sldChg chg="del">
        <pc:chgData name="Sandra Souza" userId="efabde3ebbe2da84" providerId="LiveId" clId="{CF37DA58-4E59-4B8B-A1A1-AAA07A672ECA}" dt="2021-03-24T11:11:33.820" v="320" actId="2696"/>
        <pc:sldMkLst>
          <pc:docMk/>
          <pc:sldMk cId="2257217933" sldId="290"/>
        </pc:sldMkLst>
      </pc:sldChg>
      <pc:sldChg chg="del">
        <pc:chgData name="Sandra Souza" userId="efabde3ebbe2da84" providerId="LiveId" clId="{CF37DA58-4E59-4B8B-A1A1-AAA07A672ECA}" dt="2021-03-24T11:11:40.752" v="321" actId="2696"/>
        <pc:sldMkLst>
          <pc:docMk/>
          <pc:sldMk cId="582921268" sldId="291"/>
        </pc:sldMkLst>
      </pc:sldChg>
      <pc:sldChg chg="del">
        <pc:chgData name="Sandra Souza" userId="efabde3ebbe2da84" providerId="LiveId" clId="{CF37DA58-4E59-4B8B-A1A1-AAA07A672ECA}" dt="2021-03-24T11:10:58.213" v="319" actId="47"/>
        <pc:sldMkLst>
          <pc:docMk/>
          <pc:sldMk cId="3406475080" sldId="293"/>
        </pc:sldMkLst>
      </pc:sldChg>
      <pc:sldChg chg="del">
        <pc:chgData name="Sandra Souza" userId="efabde3ebbe2da84" providerId="LiveId" clId="{CF37DA58-4E59-4B8B-A1A1-AAA07A672ECA}" dt="2021-03-24T11:10:07.974" v="317" actId="2696"/>
        <pc:sldMkLst>
          <pc:docMk/>
          <pc:sldMk cId="586847202" sldId="294"/>
        </pc:sldMkLst>
      </pc:sldChg>
      <pc:sldChg chg="modSp">
        <pc:chgData name="Sandra Souza" userId="efabde3ebbe2da84" providerId="LiveId" clId="{CF37DA58-4E59-4B8B-A1A1-AAA07A672ECA}" dt="2021-03-24T13:58:38.733" v="454" actId="6549"/>
        <pc:sldMkLst>
          <pc:docMk/>
          <pc:sldMk cId="3917809130" sldId="295"/>
        </pc:sldMkLst>
        <pc:spChg chg="mod">
          <ac:chgData name="Sandra Souza" userId="efabde3ebbe2da84" providerId="LiveId" clId="{CF37DA58-4E59-4B8B-A1A1-AAA07A672ECA}" dt="2021-03-24T13:58:38.733" v="454" actId="6549"/>
          <ac:spMkLst>
            <pc:docMk/>
            <pc:sldMk cId="3917809130" sldId="295"/>
            <ac:spMk id="12" creationId="{00000000-0000-0000-0000-000000000000}"/>
          </ac:spMkLst>
        </pc:spChg>
      </pc:sldChg>
      <pc:sldChg chg="del">
        <pc:chgData name="Sandra Souza" userId="efabde3ebbe2da84" providerId="LiveId" clId="{CF37DA58-4E59-4B8B-A1A1-AAA07A672ECA}" dt="2021-03-24T11:50:07.561" v="422" actId="2696"/>
        <pc:sldMkLst>
          <pc:docMk/>
          <pc:sldMk cId="3910124794" sldId="298"/>
        </pc:sldMkLst>
      </pc:sldChg>
      <pc:sldChg chg="del">
        <pc:chgData name="Sandra Souza" userId="efabde3ebbe2da84" providerId="LiveId" clId="{CF37DA58-4E59-4B8B-A1A1-AAA07A672ECA}" dt="2021-03-24T11:46:55.993" v="415" actId="47"/>
        <pc:sldMkLst>
          <pc:docMk/>
          <pc:sldMk cId="3642253882" sldId="306"/>
        </pc:sldMkLst>
      </pc:sldChg>
      <pc:sldChg chg="del">
        <pc:chgData name="Sandra Souza" userId="efabde3ebbe2da84" providerId="LiveId" clId="{CF37DA58-4E59-4B8B-A1A1-AAA07A672ECA}" dt="2021-03-24T11:10:43.074" v="318" actId="2696"/>
        <pc:sldMkLst>
          <pc:docMk/>
          <pc:sldMk cId="1490968795" sldId="309"/>
        </pc:sldMkLst>
      </pc:sldChg>
      <pc:sldChg chg="addSp modSp mod modAnim">
        <pc:chgData name="Sandra Souza" userId="efabde3ebbe2da84" providerId="LiveId" clId="{CF37DA58-4E59-4B8B-A1A1-AAA07A672ECA}" dt="2021-03-24T11:43:25.235" v="411"/>
        <pc:sldMkLst>
          <pc:docMk/>
          <pc:sldMk cId="326096465" sldId="321"/>
        </pc:sldMkLst>
        <pc:spChg chg="add mod">
          <ac:chgData name="Sandra Souza" userId="efabde3ebbe2da84" providerId="LiveId" clId="{CF37DA58-4E59-4B8B-A1A1-AAA07A672ECA}" dt="2021-03-24T11:43:04.452" v="410" actId="207"/>
          <ac:spMkLst>
            <pc:docMk/>
            <pc:sldMk cId="326096465" sldId="321"/>
            <ac:spMk id="5" creationId="{B5CB19A4-694B-4947-BE6F-1F42463FB40D}"/>
          </ac:spMkLst>
        </pc:spChg>
      </pc:sldChg>
      <pc:sldChg chg="addSp delSp modSp add del mod delAnim">
        <pc:chgData name="Sandra Souza" userId="efabde3ebbe2da84" providerId="LiveId" clId="{CF37DA58-4E59-4B8B-A1A1-AAA07A672ECA}" dt="2021-03-23T21:38:58.288" v="311" actId="47"/>
        <pc:sldMkLst>
          <pc:docMk/>
          <pc:sldMk cId="2104422941" sldId="356"/>
        </pc:sldMkLst>
        <pc:spChg chg="del">
          <ac:chgData name="Sandra Souza" userId="efabde3ebbe2da84" providerId="LiveId" clId="{CF37DA58-4E59-4B8B-A1A1-AAA07A672ECA}" dt="2021-03-23T21:31:26.824" v="257" actId="21"/>
          <ac:spMkLst>
            <pc:docMk/>
            <pc:sldMk cId="2104422941" sldId="356"/>
            <ac:spMk id="3" creationId="{00000000-0000-0000-0000-000000000000}"/>
          </ac:spMkLst>
        </pc:spChg>
        <pc:spChg chg="del">
          <ac:chgData name="Sandra Souza" userId="efabde3ebbe2da84" providerId="LiveId" clId="{CF37DA58-4E59-4B8B-A1A1-AAA07A672ECA}" dt="2021-03-23T21:31:56.726" v="262" actId="21"/>
          <ac:spMkLst>
            <pc:docMk/>
            <pc:sldMk cId="2104422941" sldId="356"/>
            <ac:spMk id="4" creationId="{00000000-0000-0000-0000-000000000000}"/>
          </ac:spMkLst>
        </pc:spChg>
        <pc:spChg chg="mod">
          <ac:chgData name="Sandra Souza" userId="efabde3ebbe2da84" providerId="LiveId" clId="{CF37DA58-4E59-4B8B-A1A1-AAA07A672ECA}" dt="2021-03-23T21:37:49.017" v="286"/>
          <ac:spMkLst>
            <pc:docMk/>
            <pc:sldMk cId="2104422941" sldId="356"/>
            <ac:spMk id="15" creationId="{BC3184D5-0B3D-4A3F-9771-28A38004F684}"/>
          </ac:spMkLst>
        </pc:spChg>
        <pc:spChg chg="mod">
          <ac:chgData name="Sandra Souza" userId="efabde3ebbe2da84" providerId="LiveId" clId="{CF37DA58-4E59-4B8B-A1A1-AAA07A672ECA}" dt="2021-03-23T21:37:49.017" v="286"/>
          <ac:spMkLst>
            <pc:docMk/>
            <pc:sldMk cId="2104422941" sldId="356"/>
            <ac:spMk id="16" creationId="{4892D85B-3290-41BA-98B1-8065CF47AC1B}"/>
          </ac:spMkLst>
        </pc:spChg>
        <pc:grpChg chg="add mod">
          <ac:chgData name="Sandra Souza" userId="efabde3ebbe2da84" providerId="LiveId" clId="{CF37DA58-4E59-4B8B-A1A1-AAA07A672ECA}" dt="2021-03-23T21:37:49.017" v="286"/>
          <ac:grpSpMkLst>
            <pc:docMk/>
            <pc:sldMk cId="2104422941" sldId="356"/>
            <ac:grpSpMk id="14" creationId="{FFA59DB1-520E-42EF-9803-143916AE453B}"/>
          </ac:grpSpMkLst>
        </pc:grpChg>
        <pc:picChg chg="del">
          <ac:chgData name="Sandra Souza" userId="efabde3ebbe2da84" providerId="LiveId" clId="{CF37DA58-4E59-4B8B-A1A1-AAA07A672ECA}" dt="2021-03-23T21:33:15.012" v="267" actId="21"/>
          <ac:picMkLst>
            <pc:docMk/>
            <pc:sldMk cId="2104422941" sldId="356"/>
            <ac:picMk id="17" creationId="{00000000-0000-0000-0000-000000000000}"/>
          </ac:picMkLst>
        </pc:picChg>
        <pc:picChg chg="mod">
          <ac:chgData name="Sandra Souza" userId="efabde3ebbe2da84" providerId="LiveId" clId="{CF37DA58-4E59-4B8B-A1A1-AAA07A672ECA}" dt="2021-03-23T21:37:49.017" v="286"/>
          <ac:picMkLst>
            <pc:docMk/>
            <pc:sldMk cId="2104422941" sldId="356"/>
            <ac:picMk id="18" creationId="{158EFF5B-53A4-4673-8604-BBDE3B335922}"/>
          </ac:picMkLst>
        </pc:picChg>
      </pc:sldChg>
      <pc:sldChg chg="del">
        <pc:chgData name="Sandra Souza" userId="efabde3ebbe2da84" providerId="LiveId" clId="{CF37DA58-4E59-4B8B-A1A1-AAA07A672ECA}" dt="2021-03-24T11:48:14.587" v="417" actId="47"/>
        <pc:sldMkLst>
          <pc:docMk/>
          <pc:sldMk cId="53680753" sldId="362"/>
        </pc:sldMkLst>
      </pc:sldChg>
      <pc:sldChg chg="del">
        <pc:chgData name="Sandra Souza" userId="efabde3ebbe2da84" providerId="LiveId" clId="{CF37DA58-4E59-4B8B-A1A1-AAA07A672ECA}" dt="2021-03-24T11:47:56.538" v="416"/>
        <pc:sldMkLst>
          <pc:docMk/>
          <pc:sldMk cId="1800814529" sldId="369"/>
        </pc:sldMkLst>
      </pc:sldChg>
      <pc:sldChg chg="del">
        <pc:chgData name="Sandra Souza" userId="efabde3ebbe2da84" providerId="LiveId" clId="{CF37DA58-4E59-4B8B-A1A1-AAA07A672ECA}" dt="2021-03-23T19:02:10.583" v="2" actId="2696"/>
        <pc:sldMkLst>
          <pc:docMk/>
          <pc:sldMk cId="1715551416" sldId="398"/>
        </pc:sldMkLst>
      </pc:sldChg>
      <pc:sldChg chg="add">
        <pc:chgData name="Sandra Souza" userId="efabde3ebbe2da84" providerId="LiveId" clId="{CF37DA58-4E59-4B8B-A1A1-AAA07A672ECA}" dt="2021-03-23T19:02:21.873" v="3"/>
        <pc:sldMkLst>
          <pc:docMk/>
          <pc:sldMk cId="2114187515" sldId="398"/>
        </pc:sldMkLst>
      </pc:sldChg>
      <pc:sldChg chg="del">
        <pc:chgData name="Sandra Souza" userId="efabde3ebbe2da84" providerId="LiveId" clId="{CF37DA58-4E59-4B8B-A1A1-AAA07A672ECA}" dt="2021-03-23T19:05:03.461" v="13" actId="47"/>
        <pc:sldMkLst>
          <pc:docMk/>
          <pc:sldMk cId="2413482838" sldId="401"/>
        </pc:sldMkLst>
      </pc:sldChg>
      <pc:sldChg chg="del">
        <pc:chgData name="Sandra Souza" userId="efabde3ebbe2da84" providerId="LiveId" clId="{CF37DA58-4E59-4B8B-A1A1-AAA07A672ECA}" dt="2021-03-24T11:48:28.566" v="418" actId="2696"/>
        <pc:sldMkLst>
          <pc:docMk/>
          <pc:sldMk cId="1925450418" sldId="409"/>
        </pc:sldMkLst>
      </pc:sldChg>
      <pc:sldChg chg="add">
        <pc:chgData name="Sandra Souza" userId="efabde3ebbe2da84" providerId="LiveId" clId="{CF37DA58-4E59-4B8B-A1A1-AAA07A672ECA}" dt="2021-03-23T19:01:48.724" v="1"/>
        <pc:sldMkLst>
          <pc:docMk/>
          <pc:sldMk cId="2748682303" sldId="410"/>
        </pc:sldMkLst>
      </pc:sldChg>
      <pc:sldChg chg="del">
        <pc:chgData name="Sandra Souza" userId="efabde3ebbe2da84" providerId="LiveId" clId="{CF37DA58-4E59-4B8B-A1A1-AAA07A672ECA}" dt="2021-03-23T19:01:34.826" v="0" actId="2696"/>
        <pc:sldMkLst>
          <pc:docMk/>
          <pc:sldMk cId="3719125224" sldId="410"/>
        </pc:sldMkLst>
      </pc:sldChg>
      <pc:sldChg chg="del">
        <pc:chgData name="Sandra Souza" userId="efabde3ebbe2da84" providerId="LiveId" clId="{CF37DA58-4E59-4B8B-A1A1-AAA07A672ECA}" dt="2021-03-23T19:03:56.706" v="10" actId="2696"/>
        <pc:sldMkLst>
          <pc:docMk/>
          <pc:sldMk cId="2642579759" sldId="412"/>
        </pc:sldMkLst>
      </pc:sldChg>
      <pc:sldChg chg="add">
        <pc:chgData name="Sandra Souza" userId="efabde3ebbe2da84" providerId="LiveId" clId="{CF37DA58-4E59-4B8B-A1A1-AAA07A672ECA}" dt="2021-03-23T19:04:02.824" v="11"/>
        <pc:sldMkLst>
          <pc:docMk/>
          <pc:sldMk cId="3453752000" sldId="412"/>
        </pc:sldMkLst>
      </pc:sldChg>
      <pc:sldChg chg="del">
        <pc:chgData name="Sandra Souza" userId="efabde3ebbe2da84" providerId="LiveId" clId="{CF37DA58-4E59-4B8B-A1A1-AAA07A672ECA}" dt="2021-03-24T11:46:52.033" v="414" actId="47"/>
        <pc:sldMkLst>
          <pc:docMk/>
          <pc:sldMk cId="3352082306" sldId="413"/>
        </pc:sldMkLst>
      </pc:sldChg>
      <pc:sldChg chg="del">
        <pc:chgData name="Sandra Souza" userId="efabde3ebbe2da84" providerId="LiveId" clId="{CF37DA58-4E59-4B8B-A1A1-AAA07A672ECA}" dt="2021-03-24T11:13:08.871" v="350" actId="2696"/>
        <pc:sldMkLst>
          <pc:docMk/>
          <pc:sldMk cId="3957413096" sldId="413"/>
        </pc:sldMkLst>
      </pc:sldChg>
      <pc:sldChg chg="add">
        <pc:chgData name="Sandra Souza" userId="efabde3ebbe2da84" providerId="LiveId" clId="{CF37DA58-4E59-4B8B-A1A1-AAA07A672ECA}" dt="2021-03-23T19:03:15.790" v="6"/>
        <pc:sldMkLst>
          <pc:docMk/>
          <pc:sldMk cId="209805555" sldId="415"/>
        </pc:sldMkLst>
      </pc:sldChg>
      <pc:sldChg chg="del">
        <pc:chgData name="Sandra Souza" userId="efabde3ebbe2da84" providerId="LiveId" clId="{CF37DA58-4E59-4B8B-A1A1-AAA07A672ECA}" dt="2021-03-23T19:02:59.540" v="5" actId="2696"/>
        <pc:sldMkLst>
          <pc:docMk/>
          <pc:sldMk cId="481755195" sldId="415"/>
        </pc:sldMkLst>
      </pc:sldChg>
      <pc:sldChg chg="del">
        <pc:chgData name="Sandra Souza" userId="efabde3ebbe2da84" providerId="LiveId" clId="{CF37DA58-4E59-4B8B-A1A1-AAA07A672ECA}" dt="2021-03-23T19:03:41.811" v="9" actId="2696"/>
        <pc:sldMkLst>
          <pc:docMk/>
          <pc:sldMk cId="4154553691" sldId="416"/>
        </pc:sldMkLst>
      </pc:sldChg>
      <pc:sldChg chg="del">
        <pc:chgData name="Sandra Souza" userId="efabde3ebbe2da84" providerId="LiveId" clId="{CF37DA58-4E59-4B8B-A1A1-AAA07A672ECA}" dt="2021-03-24T11:48:37.748" v="419" actId="2696"/>
        <pc:sldMkLst>
          <pc:docMk/>
          <pc:sldMk cId="3166659531" sldId="417"/>
        </pc:sldMkLst>
      </pc:sldChg>
      <pc:sldChg chg="del">
        <pc:chgData name="Sandra Souza" userId="efabde3ebbe2da84" providerId="LiveId" clId="{CF37DA58-4E59-4B8B-A1A1-AAA07A672ECA}" dt="2021-03-24T11:12:22.818" v="323" actId="2696"/>
        <pc:sldMkLst>
          <pc:docMk/>
          <pc:sldMk cId="823833170" sldId="418"/>
        </pc:sldMkLst>
      </pc:sldChg>
      <pc:sldChg chg="modSp del mod">
        <pc:chgData name="Sandra Souza" userId="efabde3ebbe2da84" providerId="LiveId" clId="{CF37DA58-4E59-4B8B-A1A1-AAA07A672ECA}" dt="2021-03-24T11:48:51.632" v="420" actId="2696"/>
        <pc:sldMkLst>
          <pc:docMk/>
          <pc:sldMk cId="1874041609" sldId="425"/>
        </pc:sldMkLst>
        <pc:spChg chg="mod">
          <ac:chgData name="Sandra Souza" userId="efabde3ebbe2da84" providerId="LiveId" clId="{CF37DA58-4E59-4B8B-A1A1-AAA07A672ECA}" dt="2021-03-24T11:12:46.680" v="349" actId="20577"/>
          <ac:spMkLst>
            <pc:docMk/>
            <pc:sldMk cId="1874041609" sldId="425"/>
            <ac:spMk id="4" creationId="{8833E48F-524F-4DB7-B520-670517455B19}"/>
          </ac:spMkLst>
        </pc:spChg>
      </pc:sldChg>
      <pc:sldChg chg="modSp mod">
        <pc:chgData name="Sandra Souza" userId="efabde3ebbe2da84" providerId="LiveId" clId="{CF37DA58-4E59-4B8B-A1A1-AAA07A672ECA}" dt="2021-03-24T11:49:12.981" v="421" actId="6549"/>
        <pc:sldMkLst>
          <pc:docMk/>
          <pc:sldMk cId="3819719316" sldId="425"/>
        </pc:sldMkLst>
        <pc:spChg chg="mod">
          <ac:chgData name="Sandra Souza" userId="efabde3ebbe2da84" providerId="LiveId" clId="{CF37DA58-4E59-4B8B-A1A1-AAA07A672ECA}" dt="2021-03-24T11:49:12.981" v="421" actId="6549"/>
          <ac:spMkLst>
            <pc:docMk/>
            <pc:sldMk cId="3819719316" sldId="425"/>
            <ac:spMk id="4" creationId="{8833E48F-524F-4DB7-B520-670517455B19}"/>
          </ac:spMkLst>
        </pc:spChg>
      </pc:sldChg>
      <pc:sldChg chg="del">
        <pc:chgData name="Sandra Souza" userId="efabde3ebbe2da84" providerId="LiveId" clId="{CF37DA58-4E59-4B8B-A1A1-AAA07A672ECA}" dt="2021-03-24T12:17:00.562" v="424" actId="47"/>
        <pc:sldMkLst>
          <pc:docMk/>
          <pc:sldMk cId="3434869324" sldId="427"/>
        </pc:sldMkLst>
      </pc:sldChg>
      <pc:sldChg chg="modSp new del mod">
        <pc:chgData name="Sandra Souza" userId="efabde3ebbe2da84" providerId="LiveId" clId="{CF37DA58-4E59-4B8B-A1A1-AAA07A672ECA}" dt="2021-03-23T20:40:26.144" v="68" actId="47"/>
        <pc:sldMkLst>
          <pc:docMk/>
          <pc:sldMk cId="1278148534" sldId="428"/>
        </pc:sldMkLst>
        <pc:spChg chg="mod">
          <ac:chgData name="Sandra Souza" userId="efabde3ebbe2da84" providerId="LiveId" clId="{CF37DA58-4E59-4B8B-A1A1-AAA07A672ECA}" dt="2021-03-23T19:11:08.101" v="16" actId="27636"/>
          <ac:spMkLst>
            <pc:docMk/>
            <pc:sldMk cId="1278148534" sldId="428"/>
            <ac:spMk id="2" creationId="{17F8E0B5-66B2-486E-8A2F-F85B379C77DF}"/>
          </ac:spMkLst>
        </pc:spChg>
      </pc:sldChg>
      <pc:sldChg chg="new del">
        <pc:chgData name="Sandra Souza" userId="efabde3ebbe2da84" providerId="LiveId" clId="{CF37DA58-4E59-4B8B-A1A1-AAA07A672ECA}" dt="2021-03-23T20:40:27.800" v="69" actId="47"/>
        <pc:sldMkLst>
          <pc:docMk/>
          <pc:sldMk cId="78835238" sldId="429"/>
        </pc:sldMkLst>
      </pc:sldChg>
      <pc:sldChg chg="addSp delSp modSp new add del mod modAnim">
        <pc:chgData name="Sandra Souza" userId="efabde3ebbe2da84" providerId="LiveId" clId="{CF37DA58-4E59-4B8B-A1A1-AAA07A672ECA}" dt="2021-03-24T11:33:04.693" v="387" actId="47"/>
        <pc:sldMkLst>
          <pc:docMk/>
          <pc:sldMk cId="3732153963" sldId="430"/>
        </pc:sldMkLst>
        <pc:spChg chg="mod">
          <ac:chgData name="Sandra Souza" userId="efabde3ebbe2da84" providerId="LiveId" clId="{CF37DA58-4E59-4B8B-A1A1-AAA07A672ECA}" dt="2021-03-23T20:33:01.055" v="27" actId="20577"/>
          <ac:spMkLst>
            <pc:docMk/>
            <pc:sldMk cId="3732153963" sldId="430"/>
            <ac:spMk id="2" creationId="{F090A87E-7F7B-4E7A-AD1C-D584C4B36D27}"/>
          </ac:spMkLst>
        </pc:spChg>
        <pc:spChg chg="del">
          <ac:chgData name="Sandra Souza" userId="efabde3ebbe2da84" providerId="LiveId" clId="{CF37DA58-4E59-4B8B-A1A1-AAA07A672ECA}" dt="2021-03-23T20:33:10.305" v="28" actId="22"/>
          <ac:spMkLst>
            <pc:docMk/>
            <pc:sldMk cId="3732153963" sldId="430"/>
            <ac:spMk id="3" creationId="{F818CE86-AB45-4D87-B449-E43658150D8C}"/>
          </ac:spMkLst>
        </pc:spChg>
        <pc:spChg chg="add mod">
          <ac:chgData name="Sandra Souza" userId="efabde3ebbe2da84" providerId="LiveId" clId="{CF37DA58-4E59-4B8B-A1A1-AAA07A672ECA}" dt="2021-03-23T20:35:05.771" v="37" actId="207"/>
          <ac:spMkLst>
            <pc:docMk/>
            <pc:sldMk cId="3732153963" sldId="430"/>
            <ac:spMk id="6" creationId="{4A706DC2-CB3C-43EE-A19D-5D31C93E96AD}"/>
          </ac:spMkLst>
        </pc:spChg>
        <pc:picChg chg="add mod ord modCrop">
          <ac:chgData name="Sandra Souza" userId="efabde3ebbe2da84" providerId="LiveId" clId="{CF37DA58-4E59-4B8B-A1A1-AAA07A672ECA}" dt="2021-03-23T20:33:43.167" v="32" actId="14100"/>
          <ac:picMkLst>
            <pc:docMk/>
            <pc:sldMk cId="3732153963" sldId="430"/>
            <ac:picMk id="5" creationId="{56E9ADBB-C85C-40EC-A9B9-125B204E389C}"/>
          </ac:picMkLst>
        </pc:picChg>
      </pc:sldChg>
      <pc:sldChg chg="new del">
        <pc:chgData name="Sandra Souza" userId="efabde3ebbe2da84" providerId="LiveId" clId="{CF37DA58-4E59-4B8B-A1A1-AAA07A672ECA}" dt="2021-03-24T11:45:36.264" v="413" actId="2696"/>
        <pc:sldMkLst>
          <pc:docMk/>
          <pc:sldMk cId="933702689" sldId="431"/>
        </pc:sldMkLst>
      </pc:sldChg>
      <pc:sldChg chg="del">
        <pc:chgData name="Sandra Souza" userId="efabde3ebbe2da84" providerId="LiveId" clId="{CF37DA58-4E59-4B8B-A1A1-AAA07A672ECA}" dt="2021-03-24T11:50:42.354" v="423" actId="47"/>
        <pc:sldMkLst>
          <pc:docMk/>
          <pc:sldMk cId="2192256582" sldId="431"/>
        </pc:sldMkLst>
      </pc:sldChg>
      <pc:sldChg chg="addSp delSp modSp new mod modAnim">
        <pc:chgData name="Sandra Souza" userId="efabde3ebbe2da84" providerId="LiveId" clId="{CF37DA58-4E59-4B8B-A1A1-AAA07A672ECA}" dt="2021-03-23T20:39:04.024" v="67"/>
        <pc:sldMkLst>
          <pc:docMk/>
          <pc:sldMk cId="3738602668" sldId="432"/>
        </pc:sldMkLst>
        <pc:spChg chg="mod">
          <ac:chgData name="Sandra Souza" userId="efabde3ebbe2da84" providerId="LiveId" clId="{CF37DA58-4E59-4B8B-A1A1-AAA07A672ECA}" dt="2021-03-23T20:36:28.359" v="55" actId="20577"/>
          <ac:spMkLst>
            <pc:docMk/>
            <pc:sldMk cId="3738602668" sldId="432"/>
            <ac:spMk id="2" creationId="{E21F7242-FF5D-4F73-A7BF-2CDD1E840E34}"/>
          </ac:spMkLst>
        </pc:spChg>
        <pc:spChg chg="del">
          <ac:chgData name="Sandra Souza" userId="efabde3ebbe2da84" providerId="LiveId" clId="{CF37DA58-4E59-4B8B-A1A1-AAA07A672ECA}" dt="2021-03-23T20:37:22.304" v="56" actId="22"/>
          <ac:spMkLst>
            <pc:docMk/>
            <pc:sldMk cId="3738602668" sldId="432"/>
            <ac:spMk id="3" creationId="{84BF3EE2-C635-4814-A844-4F009F506DEC}"/>
          </ac:spMkLst>
        </pc:spChg>
        <pc:spChg chg="add del mod">
          <ac:chgData name="Sandra Souza" userId="efabde3ebbe2da84" providerId="LiveId" clId="{CF37DA58-4E59-4B8B-A1A1-AAA07A672ECA}" dt="2021-03-23T20:38:01.872" v="59" actId="22"/>
          <ac:spMkLst>
            <pc:docMk/>
            <pc:sldMk cId="3738602668" sldId="432"/>
            <ac:spMk id="7" creationId="{E967E91F-6A9A-4C6A-96AA-279A5E99278D}"/>
          </ac:spMkLst>
        </pc:spChg>
        <pc:spChg chg="add mod">
          <ac:chgData name="Sandra Souza" userId="efabde3ebbe2da84" providerId="LiveId" clId="{CF37DA58-4E59-4B8B-A1A1-AAA07A672ECA}" dt="2021-03-23T20:38:58.958" v="66" actId="1076"/>
          <ac:spMkLst>
            <pc:docMk/>
            <pc:sldMk cId="3738602668" sldId="432"/>
            <ac:spMk id="10" creationId="{3292BFA5-AC38-4B8E-B8AC-9AE573372B9D}"/>
          </ac:spMkLst>
        </pc:spChg>
        <pc:picChg chg="add del mod ord modCrop">
          <ac:chgData name="Sandra Souza" userId="efabde3ebbe2da84" providerId="LiveId" clId="{CF37DA58-4E59-4B8B-A1A1-AAA07A672ECA}" dt="2021-03-23T20:37:43.427" v="58" actId="478"/>
          <ac:picMkLst>
            <pc:docMk/>
            <pc:sldMk cId="3738602668" sldId="432"/>
            <ac:picMk id="5" creationId="{35257BB8-9723-4C1B-93F8-D849C2C1DAFB}"/>
          </ac:picMkLst>
        </pc:picChg>
        <pc:picChg chg="add mod ord modCrop">
          <ac:chgData name="Sandra Souza" userId="efabde3ebbe2da84" providerId="LiveId" clId="{CF37DA58-4E59-4B8B-A1A1-AAA07A672ECA}" dt="2021-03-23T20:38:55.214" v="65" actId="1076"/>
          <ac:picMkLst>
            <pc:docMk/>
            <pc:sldMk cId="3738602668" sldId="432"/>
            <ac:picMk id="9" creationId="{7871C9B9-C079-4C46-AC54-4E941B461393}"/>
          </ac:picMkLst>
        </pc:picChg>
      </pc:sldChg>
      <pc:sldChg chg="addSp delSp modSp del mod">
        <pc:chgData name="Sandra Souza" userId="efabde3ebbe2da84" providerId="LiveId" clId="{CF37DA58-4E59-4B8B-A1A1-AAA07A672ECA}" dt="2021-03-23T21:34:14.379" v="279" actId="2696"/>
        <pc:sldMkLst>
          <pc:docMk/>
          <pc:sldMk cId="1629397643" sldId="433"/>
        </pc:sldMkLst>
        <pc:grpChg chg="add del">
          <ac:chgData name="Sandra Souza" userId="efabde3ebbe2da84" providerId="LiveId" clId="{CF37DA58-4E59-4B8B-A1A1-AAA07A672ECA}" dt="2021-03-23T21:33:57.895" v="278" actId="478"/>
          <ac:grpSpMkLst>
            <pc:docMk/>
            <pc:sldMk cId="1629397643" sldId="433"/>
            <ac:grpSpMk id="17" creationId="{25A931AB-1AF2-4AD0-A003-7E8CD8F1BBD8}"/>
          </ac:grpSpMkLst>
        </pc:grpChg>
        <pc:graphicFrameChg chg="mod ord">
          <ac:chgData name="Sandra Souza" userId="efabde3ebbe2da84" providerId="LiveId" clId="{CF37DA58-4E59-4B8B-A1A1-AAA07A672ECA}" dt="2021-03-23T21:33:55.855" v="277" actId="14100"/>
          <ac:graphicFrameMkLst>
            <pc:docMk/>
            <pc:sldMk cId="1629397643" sldId="433"/>
            <ac:graphicFrameMk id="12" creationId="{0F9D5CEE-769F-4123-A010-747A7DF05D18}"/>
          </ac:graphicFrameMkLst>
        </pc:graphicFrameChg>
      </pc:sldChg>
      <pc:sldChg chg="del">
        <pc:chgData name="Sandra Souza" userId="efabde3ebbe2da84" providerId="LiveId" clId="{CF37DA58-4E59-4B8B-A1A1-AAA07A672ECA}" dt="2021-03-23T21:35:12.597" v="280" actId="2696"/>
        <pc:sldMkLst>
          <pc:docMk/>
          <pc:sldMk cId="2192873369" sldId="433"/>
        </pc:sldMkLst>
      </pc:sldChg>
      <pc:sldChg chg="addSp delSp modSp new del mod">
        <pc:chgData name="Sandra Souza" userId="efabde3ebbe2da84" providerId="LiveId" clId="{CF37DA58-4E59-4B8B-A1A1-AAA07A672ECA}" dt="2021-03-23T21:26:23.304" v="254" actId="2696"/>
        <pc:sldMkLst>
          <pc:docMk/>
          <pc:sldMk cId="3470069586" sldId="433"/>
        </pc:sldMkLst>
        <pc:spChg chg="mod">
          <ac:chgData name="Sandra Souza" userId="efabde3ebbe2da84" providerId="LiveId" clId="{CF37DA58-4E59-4B8B-A1A1-AAA07A672ECA}" dt="2021-03-23T20:41:50.736" v="98" actId="20577"/>
          <ac:spMkLst>
            <pc:docMk/>
            <pc:sldMk cId="3470069586" sldId="433"/>
            <ac:spMk id="2" creationId="{B6B05229-CE3A-48A6-B844-F5A3A129D112}"/>
          </ac:spMkLst>
        </pc:spChg>
        <pc:spChg chg="del">
          <ac:chgData name="Sandra Souza" userId="efabde3ebbe2da84" providerId="LiveId" clId="{CF37DA58-4E59-4B8B-A1A1-AAA07A672ECA}" dt="2021-03-23T20:56:26.187" v="99" actId="22"/>
          <ac:spMkLst>
            <pc:docMk/>
            <pc:sldMk cId="3470069586" sldId="433"/>
            <ac:spMk id="3" creationId="{06E83296-529E-41E6-BE55-F632E449D2B5}"/>
          </ac:spMkLst>
        </pc:spChg>
        <pc:spChg chg="add mod">
          <ac:chgData name="Sandra Souza" userId="efabde3ebbe2da84" providerId="LiveId" clId="{CF37DA58-4E59-4B8B-A1A1-AAA07A672ECA}" dt="2021-03-23T20:57:10.783" v="104" actId="2085"/>
          <ac:spMkLst>
            <pc:docMk/>
            <pc:sldMk cId="3470069586" sldId="433"/>
            <ac:spMk id="6" creationId="{AFB78CC4-8F50-44E9-AB9A-92FECEA093FF}"/>
          </ac:spMkLst>
        </pc:spChg>
        <pc:spChg chg="add del mod">
          <ac:chgData name="Sandra Souza" userId="efabde3ebbe2da84" providerId="LiveId" clId="{CF37DA58-4E59-4B8B-A1A1-AAA07A672ECA}" dt="2021-03-23T21:04:45.189" v="125" actId="1032"/>
          <ac:spMkLst>
            <pc:docMk/>
            <pc:sldMk cId="3470069586" sldId="433"/>
            <ac:spMk id="8" creationId="{DF58897B-1D55-4FCE-B9A8-8090B0DC6709}"/>
          </ac:spMkLst>
        </pc:spChg>
        <pc:spChg chg="mod">
          <ac:chgData name="Sandra Souza" userId="efabde3ebbe2da84" providerId="LiveId" clId="{CF37DA58-4E59-4B8B-A1A1-AAA07A672ECA}" dt="2021-03-23T21:23:34.937" v="214" actId="13822"/>
          <ac:spMkLst>
            <pc:docMk/>
            <pc:sldMk cId="3470069586" sldId="433"/>
            <ac:spMk id="18" creationId="{0CDBFB4C-46A7-4344-B91E-8D2B76754C73}"/>
          </ac:spMkLst>
        </pc:spChg>
        <pc:spChg chg="mod">
          <ac:chgData name="Sandra Souza" userId="efabde3ebbe2da84" providerId="LiveId" clId="{CF37DA58-4E59-4B8B-A1A1-AAA07A672ECA}" dt="2021-03-23T21:23:34.937" v="214" actId="13822"/>
          <ac:spMkLst>
            <pc:docMk/>
            <pc:sldMk cId="3470069586" sldId="433"/>
            <ac:spMk id="19" creationId="{8372D4A0-3714-412F-8D7A-D8CAE4DDE31F}"/>
          </ac:spMkLst>
        </pc:spChg>
        <pc:spChg chg="mod">
          <ac:chgData name="Sandra Souza" userId="efabde3ebbe2da84" providerId="LiveId" clId="{CF37DA58-4E59-4B8B-A1A1-AAA07A672ECA}" dt="2021-03-23T21:23:34.937" v="214" actId="13822"/>
          <ac:spMkLst>
            <pc:docMk/>
            <pc:sldMk cId="3470069586" sldId="433"/>
            <ac:spMk id="20" creationId="{54E966E4-F5C8-4672-8376-1B91EBCB3131}"/>
          </ac:spMkLst>
        </pc:spChg>
        <pc:spChg chg="mod">
          <ac:chgData name="Sandra Souza" userId="efabde3ebbe2da84" providerId="LiveId" clId="{CF37DA58-4E59-4B8B-A1A1-AAA07A672ECA}" dt="2021-03-23T21:23:57.882" v="216" actId="13822"/>
          <ac:spMkLst>
            <pc:docMk/>
            <pc:sldMk cId="3470069586" sldId="433"/>
            <ac:spMk id="24" creationId="{E4656EC6-0E92-4FC1-8EC9-151B99BD5B7B}"/>
          </ac:spMkLst>
        </pc:spChg>
        <pc:spChg chg="mod">
          <ac:chgData name="Sandra Souza" userId="efabde3ebbe2da84" providerId="LiveId" clId="{CF37DA58-4E59-4B8B-A1A1-AAA07A672ECA}" dt="2021-03-23T21:23:57.882" v="216" actId="13822"/>
          <ac:spMkLst>
            <pc:docMk/>
            <pc:sldMk cId="3470069586" sldId="433"/>
            <ac:spMk id="25" creationId="{F06BFC5D-4765-43E2-B7BA-7E4093FEFCDB}"/>
          </ac:spMkLst>
        </pc:spChg>
        <pc:spChg chg="mod">
          <ac:chgData name="Sandra Souza" userId="efabde3ebbe2da84" providerId="LiveId" clId="{CF37DA58-4E59-4B8B-A1A1-AAA07A672ECA}" dt="2021-03-23T21:23:57.882" v="216" actId="13822"/>
          <ac:spMkLst>
            <pc:docMk/>
            <pc:sldMk cId="3470069586" sldId="433"/>
            <ac:spMk id="26" creationId="{25C1D5E3-A591-4ACA-A0FD-C95ABC67C630}"/>
          </ac:spMkLst>
        </pc:spChg>
        <pc:spChg chg="add del mod">
          <ac:chgData name="Sandra Souza" userId="efabde3ebbe2da84" providerId="LiveId" clId="{CF37DA58-4E59-4B8B-A1A1-AAA07A672ECA}" dt="2021-03-23T21:19:46.515" v="157" actId="11529"/>
          <ac:spMkLst>
            <pc:docMk/>
            <pc:sldMk cId="3470069586" sldId="433"/>
            <ac:spMk id="27" creationId="{BCC10950-1ACC-4471-8433-D04E84968E60}"/>
          </ac:spMkLst>
        </pc:spChg>
        <pc:spChg chg="add mod">
          <ac:chgData name="Sandra Souza" userId="efabde3ebbe2da84" providerId="LiveId" clId="{CF37DA58-4E59-4B8B-A1A1-AAA07A672ECA}" dt="2021-03-23T21:24:47.915" v="232" actId="20577"/>
          <ac:spMkLst>
            <pc:docMk/>
            <pc:sldMk cId="3470069586" sldId="433"/>
            <ac:spMk id="28" creationId="{D879A7DE-5225-47BE-B41D-2D47CB898809}"/>
          </ac:spMkLst>
        </pc:spChg>
        <pc:spChg chg="add mod">
          <ac:chgData name="Sandra Souza" userId="efabde3ebbe2da84" providerId="LiveId" clId="{CF37DA58-4E59-4B8B-A1A1-AAA07A672ECA}" dt="2021-03-23T21:25:07.190" v="253" actId="20577"/>
          <ac:spMkLst>
            <pc:docMk/>
            <pc:sldMk cId="3470069586" sldId="433"/>
            <ac:spMk id="29" creationId="{25F9CBEF-AB4A-4901-A571-63D17CD0DFAA}"/>
          </ac:spMkLst>
        </pc:spChg>
        <pc:spChg chg="add del mod">
          <ac:chgData name="Sandra Souza" userId="efabde3ebbe2da84" providerId="LiveId" clId="{CF37DA58-4E59-4B8B-A1A1-AAA07A672ECA}" dt="2021-03-23T21:20:59.308" v="201" actId="478"/>
          <ac:spMkLst>
            <pc:docMk/>
            <pc:sldMk cId="3470069586" sldId="433"/>
            <ac:spMk id="30" creationId="{C693B05D-2B5D-4720-B62C-AABE268276D9}"/>
          </ac:spMkLst>
        </pc:spChg>
        <pc:spChg chg="add mod">
          <ac:chgData name="Sandra Souza" userId="efabde3ebbe2da84" providerId="LiveId" clId="{CF37DA58-4E59-4B8B-A1A1-AAA07A672ECA}" dt="2021-03-23T21:22:21.249" v="211" actId="1582"/>
          <ac:spMkLst>
            <pc:docMk/>
            <pc:sldMk cId="3470069586" sldId="433"/>
            <ac:spMk id="31" creationId="{86E755ED-C3CC-466F-8D5F-E51735630AB8}"/>
          </ac:spMkLst>
        </pc:spChg>
        <pc:grpChg chg="mod">
          <ac:chgData name="Sandra Souza" userId="efabde3ebbe2da84" providerId="LiveId" clId="{CF37DA58-4E59-4B8B-A1A1-AAA07A672ECA}" dt="2021-03-23T21:19:14.620" v="154" actId="1076"/>
          <ac:grpSpMkLst>
            <pc:docMk/>
            <pc:sldMk cId="3470069586" sldId="433"/>
            <ac:grpSpMk id="17" creationId="{25A931AB-1AF2-4AD0-A003-7E8CD8F1BBD8}"/>
          </ac:grpSpMkLst>
        </pc:grpChg>
        <pc:grpChg chg="mod">
          <ac:chgData name="Sandra Souza" userId="efabde3ebbe2da84" providerId="LiveId" clId="{CF37DA58-4E59-4B8B-A1A1-AAA07A672ECA}" dt="2021-03-23T21:19:17.677" v="155" actId="1076"/>
          <ac:grpSpMkLst>
            <pc:docMk/>
            <pc:sldMk cId="3470069586" sldId="433"/>
            <ac:grpSpMk id="23" creationId="{5560DA92-DD4C-4925-BD30-8A93B52A1373}"/>
          </ac:grpSpMkLst>
        </pc:grpChg>
        <pc:graphicFrameChg chg="add del mod ord modGraphic">
          <ac:chgData name="Sandra Souza" userId="efabde3ebbe2da84" providerId="LiveId" clId="{CF37DA58-4E59-4B8B-A1A1-AAA07A672ECA}" dt="2021-03-23T21:04:27.566" v="124" actId="931"/>
          <ac:graphicFrameMkLst>
            <pc:docMk/>
            <pc:sldMk cId="3470069586" sldId="433"/>
            <ac:graphicFrameMk id="9" creationId="{C741AA3F-D6CB-46C4-ADAF-2F99520D1F68}"/>
          </ac:graphicFrameMkLst>
        </pc:graphicFrameChg>
        <pc:graphicFrameChg chg="add del modGraphic">
          <ac:chgData name="Sandra Souza" userId="efabde3ebbe2da84" providerId="LiveId" clId="{CF37DA58-4E59-4B8B-A1A1-AAA07A672ECA}" dt="2021-03-23T21:02:59.719" v="113" actId="1032"/>
          <ac:graphicFrameMkLst>
            <pc:docMk/>
            <pc:sldMk cId="3470069586" sldId="433"/>
            <ac:graphicFrameMk id="10" creationId="{6ECC43D1-0C37-4DAD-AE71-4BE670E11AC5}"/>
          </ac:graphicFrameMkLst>
        </pc:graphicFrameChg>
        <pc:graphicFrameChg chg="add del mod modGraphic">
          <ac:chgData name="Sandra Souza" userId="efabde3ebbe2da84" providerId="LiveId" clId="{CF37DA58-4E59-4B8B-A1A1-AAA07A672ECA}" dt="2021-03-23T21:04:23.578" v="119" actId="1032"/>
          <ac:graphicFrameMkLst>
            <pc:docMk/>
            <pc:sldMk cId="3470069586" sldId="433"/>
            <ac:graphicFrameMk id="11" creationId="{89E5133A-DEDE-4302-B765-83C8A5B3D35B}"/>
          </ac:graphicFrameMkLst>
        </pc:graphicFrameChg>
        <pc:graphicFrameChg chg="add mod modGraphic">
          <ac:chgData name="Sandra Souza" userId="efabde3ebbe2da84" providerId="LiveId" clId="{CF37DA58-4E59-4B8B-A1A1-AAA07A672ECA}" dt="2021-03-23T21:24:24.984" v="217" actId="20577"/>
          <ac:graphicFrameMkLst>
            <pc:docMk/>
            <pc:sldMk cId="3470069586" sldId="433"/>
            <ac:graphicFrameMk id="12" creationId="{0F9D5CEE-769F-4123-A010-747A7DF05D18}"/>
          </ac:graphicFrameMkLst>
        </pc:graphicFrameChg>
        <pc:picChg chg="add del mod ord modCrop">
          <ac:chgData name="Sandra Souza" userId="efabde3ebbe2da84" providerId="LiveId" clId="{CF37DA58-4E59-4B8B-A1A1-AAA07A672ECA}" dt="2021-03-23T20:59:12.571" v="106" actId="478"/>
          <ac:picMkLst>
            <pc:docMk/>
            <pc:sldMk cId="3470069586" sldId="433"/>
            <ac:picMk id="5" creationId="{EC6967AE-702D-4B96-9999-F92F60042AD5}"/>
          </ac:picMkLst>
        </pc:picChg>
        <pc:picChg chg="add del mod">
          <ac:chgData name="Sandra Souza" userId="efabde3ebbe2da84" providerId="LiveId" clId="{CF37DA58-4E59-4B8B-A1A1-AAA07A672ECA}" dt="2021-03-23T21:15:31.084" v="130" actId="931"/>
          <ac:picMkLst>
            <pc:docMk/>
            <pc:sldMk cId="3470069586" sldId="433"/>
            <ac:picMk id="14" creationId="{EF7FE6A0-DD36-44D5-96C7-F14019299618}"/>
          </ac:picMkLst>
        </pc:picChg>
        <pc:picChg chg="add del mod">
          <ac:chgData name="Sandra Souza" userId="efabde3ebbe2da84" providerId="LiveId" clId="{CF37DA58-4E59-4B8B-A1A1-AAA07A672ECA}" dt="2021-03-23T21:17:29.966" v="142" actId="27803"/>
          <ac:picMkLst>
            <pc:docMk/>
            <pc:sldMk cId="3470069586" sldId="433"/>
            <ac:picMk id="16" creationId="{25A931AB-1AF2-4AD0-A003-7E8CD8F1BBD8}"/>
          </ac:picMkLst>
        </pc:picChg>
        <pc:picChg chg="add del mod">
          <ac:chgData name="Sandra Souza" userId="efabde3ebbe2da84" providerId="LiveId" clId="{CF37DA58-4E59-4B8B-A1A1-AAA07A672ECA}" dt="2021-03-23T21:18:44.246" v="151" actId="27803"/>
          <ac:picMkLst>
            <pc:docMk/>
            <pc:sldMk cId="3470069586" sldId="433"/>
            <ac:picMk id="22" creationId="{5560DA92-DD4C-4925-BD30-8A93B52A1373}"/>
          </ac:picMkLst>
        </pc:picChg>
      </pc:sldChg>
      <pc:sldChg chg="addSp delSp modSp new mod modAnim">
        <pc:chgData name="Sandra Souza" userId="efabde3ebbe2da84" providerId="LiveId" clId="{CF37DA58-4E59-4B8B-A1A1-AAA07A672ECA}" dt="2021-03-24T13:56:22.949" v="428" actId="20577"/>
        <pc:sldMkLst>
          <pc:docMk/>
          <pc:sldMk cId="483319766" sldId="434"/>
        </pc:sldMkLst>
        <pc:spChg chg="del">
          <ac:chgData name="Sandra Souza" userId="efabde3ebbe2da84" providerId="LiveId" clId="{CF37DA58-4E59-4B8B-A1A1-AAA07A672ECA}" dt="2021-03-23T21:31:30.941" v="258"/>
          <ac:spMkLst>
            <pc:docMk/>
            <pc:sldMk cId="483319766" sldId="434"/>
            <ac:spMk id="2" creationId="{F14CF443-62FB-46BF-B744-C04E85C034FA}"/>
          </ac:spMkLst>
        </pc:spChg>
        <pc:spChg chg="del">
          <ac:chgData name="Sandra Souza" userId="efabde3ebbe2da84" providerId="LiveId" clId="{CF37DA58-4E59-4B8B-A1A1-AAA07A672ECA}" dt="2021-03-23T21:32:00.159" v="263"/>
          <ac:spMkLst>
            <pc:docMk/>
            <pc:sldMk cId="483319766" sldId="434"/>
            <ac:spMk id="3" creationId="{D248C55A-DEC2-45CA-B4E3-6AAE7D94E54B}"/>
          </ac:spMkLst>
        </pc:spChg>
        <pc:spChg chg="add mod">
          <ac:chgData name="Sandra Souza" userId="efabde3ebbe2da84" providerId="LiveId" clId="{CF37DA58-4E59-4B8B-A1A1-AAA07A672ECA}" dt="2021-03-23T21:36:10.083" v="285"/>
          <ac:spMkLst>
            <pc:docMk/>
            <pc:sldMk cId="483319766" sldId="434"/>
            <ac:spMk id="4" creationId="{7F96E5AF-87CE-4BB4-8640-EBAFB4FA5C43}"/>
          </ac:spMkLst>
        </pc:spChg>
        <pc:spChg chg="add mod">
          <ac:chgData name="Sandra Souza" userId="efabde3ebbe2da84" providerId="LiveId" clId="{CF37DA58-4E59-4B8B-A1A1-AAA07A672ECA}" dt="2021-03-24T13:56:22.949" v="428" actId="20577"/>
          <ac:spMkLst>
            <pc:docMk/>
            <pc:sldMk cId="483319766" sldId="434"/>
            <ac:spMk id="5" creationId="{D48BBB07-80A6-40B8-A81C-5BAB9946FF50}"/>
          </ac:spMkLst>
        </pc:spChg>
      </pc:sldChg>
      <pc:sldChg chg="addSp delSp modSp new mod">
        <pc:chgData name="Sandra Souza" userId="efabde3ebbe2da84" providerId="LiveId" clId="{CF37DA58-4E59-4B8B-A1A1-AAA07A672ECA}" dt="2021-03-24T14:21:26.913" v="513" actId="6549"/>
        <pc:sldMkLst>
          <pc:docMk/>
          <pc:sldMk cId="22074602" sldId="435"/>
        </pc:sldMkLst>
        <pc:spChg chg="mod">
          <ac:chgData name="Sandra Souza" userId="efabde3ebbe2da84" providerId="LiveId" clId="{CF37DA58-4E59-4B8B-A1A1-AAA07A672ECA}" dt="2021-03-23T21:38:04.362" v="308" actId="20577"/>
          <ac:spMkLst>
            <pc:docMk/>
            <pc:sldMk cId="22074602" sldId="435"/>
            <ac:spMk id="2" creationId="{77F63C11-1676-4545-BC1A-5C619804856C}"/>
          </ac:spMkLst>
        </pc:spChg>
        <pc:spChg chg="del mod">
          <ac:chgData name="Sandra Souza" userId="efabde3ebbe2da84" providerId="LiveId" clId="{CF37DA58-4E59-4B8B-A1A1-AAA07A672ECA}" dt="2021-03-24T13:56:57.273" v="430" actId="478"/>
          <ac:spMkLst>
            <pc:docMk/>
            <pc:sldMk cId="22074602" sldId="435"/>
            <ac:spMk id="3" creationId="{14DE1BDF-7848-42D5-98FB-8A8E2524719D}"/>
          </ac:spMkLst>
        </pc:spChg>
        <pc:spChg chg="mod">
          <ac:chgData name="Sandra Souza" userId="efabde3ebbe2da84" providerId="LiveId" clId="{CF37DA58-4E59-4B8B-A1A1-AAA07A672ECA}" dt="2021-03-23T21:38:40.900" v="310" actId="1076"/>
          <ac:spMkLst>
            <pc:docMk/>
            <pc:sldMk cId="22074602" sldId="435"/>
            <ac:spMk id="5" creationId="{A808B464-9925-4317-AEEE-A5324A3186D1}"/>
          </ac:spMkLst>
        </pc:spChg>
        <pc:spChg chg="mod">
          <ac:chgData name="Sandra Souza" userId="efabde3ebbe2da84" providerId="LiveId" clId="{CF37DA58-4E59-4B8B-A1A1-AAA07A672ECA}" dt="2021-03-24T14:21:26.913" v="513" actId="6549"/>
          <ac:spMkLst>
            <pc:docMk/>
            <pc:sldMk cId="22074602" sldId="435"/>
            <ac:spMk id="6" creationId="{21109E74-B1A4-4F63-AD5D-05D8217A5769}"/>
          </ac:spMkLst>
        </pc:spChg>
        <pc:grpChg chg="add mod">
          <ac:chgData name="Sandra Souza" userId="efabde3ebbe2da84" providerId="LiveId" clId="{CF37DA58-4E59-4B8B-A1A1-AAA07A672ECA}" dt="2021-03-23T21:38:40.900" v="310" actId="1076"/>
          <ac:grpSpMkLst>
            <pc:docMk/>
            <pc:sldMk cId="22074602" sldId="435"/>
            <ac:grpSpMk id="4" creationId="{913D0750-B9BA-4D28-9DA9-D0F9785358DE}"/>
          </ac:grpSpMkLst>
        </pc:grpChg>
        <pc:picChg chg="mod">
          <ac:chgData name="Sandra Souza" userId="efabde3ebbe2da84" providerId="LiveId" clId="{CF37DA58-4E59-4B8B-A1A1-AAA07A672ECA}" dt="2021-03-23T21:38:40.900" v="310" actId="1076"/>
          <ac:picMkLst>
            <pc:docMk/>
            <pc:sldMk cId="22074602" sldId="435"/>
            <ac:picMk id="7" creationId="{EBACBF44-1D2F-47BF-A05B-556A40433ABA}"/>
          </ac:picMkLst>
        </pc:picChg>
      </pc:sldChg>
      <pc:sldChg chg="addSp delSp modSp add mod delAnim modAnim">
        <pc:chgData name="Sandra Souza" userId="efabde3ebbe2da84" providerId="LiveId" clId="{CF37DA58-4E59-4B8B-A1A1-AAA07A672ECA}" dt="2021-03-24T11:32:51.051" v="386" actId="1076"/>
        <pc:sldMkLst>
          <pc:docMk/>
          <pc:sldMk cId="2992757261" sldId="436"/>
        </pc:sldMkLst>
        <pc:spChg chg="del">
          <ac:chgData name="Sandra Souza" userId="efabde3ebbe2da84" providerId="LiveId" clId="{CF37DA58-4E59-4B8B-A1A1-AAA07A672ECA}" dt="2021-03-24T11:32:00.563" v="381"/>
          <ac:spMkLst>
            <pc:docMk/>
            <pc:sldMk cId="2992757261" sldId="436"/>
            <ac:spMk id="2" creationId="{5FADCF11-A55D-4EFB-BD4B-872D5B15FE06}"/>
          </ac:spMkLst>
        </pc:spChg>
        <pc:spChg chg="add mod">
          <ac:chgData name="Sandra Souza" userId="efabde3ebbe2da84" providerId="LiveId" clId="{CF37DA58-4E59-4B8B-A1A1-AAA07A672ECA}" dt="2021-03-24T11:32:38.772" v="385" actId="1076"/>
          <ac:spMkLst>
            <pc:docMk/>
            <pc:sldMk cId="2992757261" sldId="436"/>
            <ac:spMk id="3" creationId="{835CF888-B20E-4B2E-B545-3F7BB9110BAB}"/>
          </ac:spMkLst>
        </pc:spChg>
        <pc:spChg chg="del mod">
          <ac:chgData name="Sandra Souza" userId="efabde3ebbe2da84" providerId="LiveId" clId="{CF37DA58-4E59-4B8B-A1A1-AAA07A672ECA}" dt="2021-03-24T11:25:47.509" v="358" actId="478"/>
          <ac:spMkLst>
            <pc:docMk/>
            <pc:sldMk cId="2992757261" sldId="436"/>
            <ac:spMk id="9" creationId="{DDE943D2-49BF-48F9-8849-EBC20DF06B1D}"/>
          </ac:spMkLst>
        </pc:spChg>
        <pc:spChg chg="add mod">
          <ac:chgData name="Sandra Souza" userId="efabde3ebbe2da84" providerId="LiveId" clId="{CF37DA58-4E59-4B8B-A1A1-AAA07A672ECA}" dt="2021-03-24T11:32:00.563" v="381"/>
          <ac:spMkLst>
            <pc:docMk/>
            <pc:sldMk cId="2992757261" sldId="436"/>
            <ac:spMk id="10" creationId="{D6FBACD4-76A3-404E-B3B6-CEFCBB914561}"/>
          </ac:spMkLst>
        </pc:spChg>
        <pc:picChg chg="mod modCrop">
          <ac:chgData name="Sandra Souza" userId="efabde3ebbe2da84" providerId="LiveId" clId="{CF37DA58-4E59-4B8B-A1A1-AAA07A672ECA}" dt="2021-03-24T11:32:19.126" v="384" actId="14100"/>
          <ac:picMkLst>
            <pc:docMk/>
            <pc:sldMk cId="2992757261" sldId="436"/>
            <ac:picMk id="5" creationId="{F6FE2A59-37BB-4E40-8256-CD77066CABB8}"/>
          </ac:picMkLst>
        </pc:picChg>
        <pc:picChg chg="add mod modCrop">
          <ac:chgData name="Sandra Souza" userId="efabde3ebbe2da84" providerId="LiveId" clId="{CF37DA58-4E59-4B8B-A1A1-AAA07A672ECA}" dt="2021-03-24T11:32:51.051" v="386" actId="1076"/>
          <ac:picMkLst>
            <pc:docMk/>
            <pc:sldMk cId="2992757261" sldId="436"/>
            <ac:picMk id="6" creationId="{62DC0AB9-6202-40EC-A055-72E49A884C73}"/>
          </ac:picMkLst>
        </pc:picChg>
        <pc:picChg chg="del">
          <ac:chgData name="Sandra Souza" userId="efabde3ebbe2da84" providerId="LiveId" clId="{CF37DA58-4E59-4B8B-A1A1-AAA07A672ECA}" dt="2021-03-24T11:25:52.062" v="359" actId="478"/>
          <ac:picMkLst>
            <pc:docMk/>
            <pc:sldMk cId="2992757261" sldId="436"/>
            <ac:picMk id="7" creationId="{E33096BF-E2E0-4A1D-8074-51500072AEB1}"/>
          </ac:picMkLst>
        </pc:picChg>
      </pc:sldChg>
      <pc:sldChg chg="addSp delSp modSp mod delAnim modAnim">
        <pc:chgData name="Sandra Souza" userId="efabde3ebbe2da84" providerId="LiveId" clId="{CF37DA58-4E59-4B8B-A1A1-AAA07A672ECA}" dt="2021-03-24T12:17:56.251" v="426"/>
        <pc:sldMkLst>
          <pc:docMk/>
          <pc:sldMk cId="2484474650" sldId="437"/>
        </pc:sldMkLst>
        <pc:spChg chg="del">
          <ac:chgData name="Sandra Souza" userId="efabde3ebbe2da84" providerId="LiveId" clId="{CF37DA58-4E59-4B8B-A1A1-AAA07A672ECA}" dt="2021-03-24T11:34:10.793" v="395"/>
          <ac:spMkLst>
            <pc:docMk/>
            <pc:sldMk cId="2484474650" sldId="437"/>
            <ac:spMk id="2" creationId="{5FADCF11-A55D-4EFB-BD4B-872D5B15FE06}"/>
          </ac:spMkLst>
        </pc:spChg>
        <pc:spChg chg="add mod">
          <ac:chgData name="Sandra Souza" userId="efabde3ebbe2da84" providerId="LiveId" clId="{CF37DA58-4E59-4B8B-A1A1-AAA07A672ECA}" dt="2021-03-24T11:35:12.910" v="400" actId="208"/>
          <ac:spMkLst>
            <pc:docMk/>
            <pc:sldMk cId="2484474650" sldId="437"/>
            <ac:spMk id="3" creationId="{B246ACEA-33B2-4256-8EE7-12734C4D325F}"/>
          </ac:spMkLst>
        </pc:spChg>
        <pc:spChg chg="add mod">
          <ac:chgData name="Sandra Souza" userId="efabde3ebbe2da84" providerId="LiveId" clId="{CF37DA58-4E59-4B8B-A1A1-AAA07A672ECA}" dt="2021-03-24T11:34:10.793" v="395"/>
          <ac:spMkLst>
            <pc:docMk/>
            <pc:sldMk cId="2484474650" sldId="437"/>
            <ac:spMk id="6" creationId="{21D08EDD-EC75-43A0-B5B1-B118C9D1010F}"/>
          </ac:spMkLst>
        </pc:spChg>
        <pc:spChg chg="del">
          <ac:chgData name="Sandra Souza" userId="efabde3ebbe2da84" providerId="LiveId" clId="{CF37DA58-4E59-4B8B-A1A1-AAA07A672ECA}" dt="2021-03-24T11:33:23.945" v="388" actId="478"/>
          <ac:spMkLst>
            <pc:docMk/>
            <pc:sldMk cId="2484474650" sldId="437"/>
            <ac:spMk id="9" creationId="{DDE943D2-49BF-48F9-8849-EBC20DF06B1D}"/>
          </ac:spMkLst>
        </pc:spChg>
        <pc:spChg chg="add del mod">
          <ac:chgData name="Sandra Souza" userId="efabde3ebbe2da84" providerId="LiveId" clId="{CF37DA58-4E59-4B8B-A1A1-AAA07A672ECA}" dt="2021-03-24T11:36:01.239" v="406" actId="478"/>
          <ac:spMkLst>
            <pc:docMk/>
            <pc:sldMk cId="2484474650" sldId="437"/>
            <ac:spMk id="10" creationId="{295D6091-0A32-496F-9563-B54FB7ADDD17}"/>
          </ac:spMkLst>
        </pc:spChg>
        <pc:picChg chg="mod modCrop">
          <ac:chgData name="Sandra Souza" userId="efabde3ebbe2da84" providerId="LiveId" clId="{CF37DA58-4E59-4B8B-A1A1-AAA07A672ECA}" dt="2021-03-24T11:33:57.052" v="394" actId="14100"/>
          <ac:picMkLst>
            <pc:docMk/>
            <pc:sldMk cId="2484474650" sldId="437"/>
            <ac:picMk id="5" creationId="{F6FE2A59-37BB-4E40-8256-CD77066CABB8}"/>
          </ac:picMkLst>
        </pc:picChg>
        <pc:picChg chg="del">
          <ac:chgData name="Sandra Souza" userId="efabde3ebbe2da84" providerId="LiveId" clId="{CF37DA58-4E59-4B8B-A1A1-AAA07A672ECA}" dt="2021-03-24T11:33:27.455" v="389" actId="478"/>
          <ac:picMkLst>
            <pc:docMk/>
            <pc:sldMk cId="2484474650" sldId="437"/>
            <ac:picMk id="7" creationId="{E33096BF-E2E0-4A1D-8074-51500072AEB1}"/>
          </ac:picMkLst>
        </pc:picChg>
        <pc:picChg chg="add del mod ord">
          <ac:chgData name="Sandra Souza" userId="efabde3ebbe2da84" providerId="LiveId" clId="{CF37DA58-4E59-4B8B-A1A1-AAA07A672ECA}" dt="2021-03-24T11:35:43.815" v="403" actId="21"/>
          <ac:picMkLst>
            <pc:docMk/>
            <pc:sldMk cId="2484474650" sldId="437"/>
            <ac:picMk id="8" creationId="{A8D444FB-91CD-4E27-81A2-F24D00007E1D}"/>
          </ac:picMkLst>
        </pc:picChg>
        <pc:picChg chg="add mod">
          <ac:chgData name="Sandra Souza" userId="efabde3ebbe2da84" providerId="LiveId" clId="{CF37DA58-4E59-4B8B-A1A1-AAA07A672ECA}" dt="2021-03-24T12:17:48.906" v="425" actId="1076"/>
          <ac:picMkLst>
            <pc:docMk/>
            <pc:sldMk cId="2484474650" sldId="437"/>
            <ac:picMk id="11" creationId="{F20C5C3E-D0CB-4E38-8636-EAD3785848AA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9CEE93-FACC-4AFE-96D8-C919C5C581AE}" type="doc">
      <dgm:prSet loTypeId="urn:microsoft.com/office/officeart/2005/8/layout/radial4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3C95AD08-60ED-4703-A180-10E380E2CDD7}">
      <dgm:prSet phldrT="[Texto]" custT="1"/>
      <dgm:spPr/>
      <dgm:t>
        <a:bodyPr/>
        <a:lstStyle/>
        <a:p>
          <a:r>
            <a:rPr lang="pt-BR" sz="3600" dirty="0" err="1"/>
            <a:t>e-TCESP</a:t>
          </a:r>
          <a:endParaRPr lang="pt-BR" sz="3600" dirty="0"/>
        </a:p>
        <a:p>
          <a:r>
            <a:rPr lang="pt-BR" sz="2800" dirty="0"/>
            <a:t>Processo Eletrônico</a:t>
          </a:r>
        </a:p>
      </dgm:t>
    </dgm:pt>
    <dgm:pt modelId="{CC993622-F609-4696-A81B-F6A1B43803CD}" type="parTrans" cxnId="{8FBDEB60-D44B-4B7D-91DC-CFC92A7133EC}">
      <dgm:prSet/>
      <dgm:spPr/>
      <dgm:t>
        <a:bodyPr/>
        <a:lstStyle/>
        <a:p>
          <a:endParaRPr lang="pt-BR"/>
        </a:p>
      </dgm:t>
    </dgm:pt>
    <dgm:pt modelId="{0616D93C-44D0-46C7-8CEE-2A0F3D648AEF}" type="sibTrans" cxnId="{8FBDEB60-D44B-4B7D-91DC-CFC92A7133EC}">
      <dgm:prSet/>
      <dgm:spPr/>
      <dgm:t>
        <a:bodyPr/>
        <a:lstStyle/>
        <a:p>
          <a:endParaRPr lang="pt-BR"/>
        </a:p>
      </dgm:t>
    </dgm:pt>
    <dgm:pt modelId="{E7DDF41F-F55B-4D7F-813D-6A57917F24EF}">
      <dgm:prSet phldrT="[Texto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pt-BR" sz="1800" b="1" dirty="0"/>
            <a:t>AUDESP</a:t>
          </a:r>
        </a:p>
        <a:p>
          <a:pPr algn="ctr"/>
          <a:r>
            <a:rPr lang="pt-BR" sz="1400" b="0" dirty="0"/>
            <a:t>Prestação Anual de contas- Fase I e II</a:t>
          </a:r>
        </a:p>
        <a:p>
          <a:pPr algn="ctr"/>
          <a:r>
            <a:rPr lang="pt-BR" sz="1400" b="0" dirty="0"/>
            <a:t>Licitações e Contratos</a:t>
          </a:r>
        </a:p>
        <a:p>
          <a:pPr algn="ctr"/>
          <a:r>
            <a:rPr lang="pt-BR" sz="1400" b="0" dirty="0"/>
            <a:t>Repasses Públicos-Ajustes (Municipal)</a:t>
          </a:r>
        </a:p>
      </dgm:t>
    </dgm:pt>
    <dgm:pt modelId="{84A5BCA9-1946-4114-9FB6-A61B24D5B1ED}" type="parTrans" cxnId="{D847F3A2-1C6D-4E5C-B4A1-329BD47946E7}">
      <dgm:prSet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pt-BR"/>
        </a:p>
      </dgm:t>
    </dgm:pt>
    <dgm:pt modelId="{35993650-3DF6-48E9-B4DA-385E12A57D7B}" type="sibTrans" cxnId="{D847F3A2-1C6D-4E5C-B4A1-329BD47946E7}">
      <dgm:prSet/>
      <dgm:spPr/>
      <dgm:t>
        <a:bodyPr/>
        <a:lstStyle/>
        <a:p>
          <a:endParaRPr lang="pt-BR"/>
        </a:p>
      </dgm:t>
    </dgm:pt>
    <dgm:pt modelId="{D20451A7-8047-40A6-AD5D-AEE672E22367}">
      <dgm:prSet phldrT="[Texto]" custT="1"/>
      <dgm:spPr/>
      <dgm:t>
        <a:bodyPr/>
        <a:lstStyle/>
        <a:p>
          <a:r>
            <a:rPr lang="pt-BR" sz="2000" b="1" dirty="0"/>
            <a:t>SISCOE</a:t>
          </a:r>
        </a:p>
        <a:p>
          <a:r>
            <a:rPr lang="pt-BR" sz="1700" dirty="0"/>
            <a:t>(Prestação de Contas-</a:t>
          </a:r>
          <a:r>
            <a:rPr lang="pt-BR" sz="1700" dirty="0" err="1"/>
            <a:t>UGEs</a:t>
          </a:r>
          <a:r>
            <a:rPr lang="pt-BR" sz="1700" dirty="0"/>
            <a:t>)</a:t>
          </a:r>
        </a:p>
      </dgm:t>
    </dgm:pt>
    <dgm:pt modelId="{45CD1772-3B04-4239-9E21-457883A86090}" type="parTrans" cxnId="{B6D29889-72CD-45C6-9619-92BA21069F27}">
      <dgm:prSet/>
      <dgm:spPr/>
      <dgm:t>
        <a:bodyPr/>
        <a:lstStyle/>
        <a:p>
          <a:endParaRPr lang="pt-BR"/>
        </a:p>
      </dgm:t>
    </dgm:pt>
    <dgm:pt modelId="{4CFA27B7-4922-4E75-BE22-BDC1DF83585F}" type="sibTrans" cxnId="{B6D29889-72CD-45C6-9619-92BA21069F27}">
      <dgm:prSet/>
      <dgm:spPr/>
      <dgm:t>
        <a:bodyPr/>
        <a:lstStyle/>
        <a:p>
          <a:endParaRPr lang="pt-BR"/>
        </a:p>
      </dgm:t>
    </dgm:pt>
    <dgm:pt modelId="{7B80E7C6-4441-4FC2-9827-36A3298889E9}">
      <dgm:prSet phldrT="[Texto]" custT="1"/>
      <dgm:spPr/>
      <dgm:t>
        <a:bodyPr/>
        <a:lstStyle/>
        <a:p>
          <a:r>
            <a:rPr lang="pt-BR" sz="2000" b="1" dirty="0"/>
            <a:t>SISCAA</a:t>
          </a:r>
        </a:p>
        <a:p>
          <a:r>
            <a:rPr lang="pt-BR" sz="1700" dirty="0"/>
            <a:t>(Admissão Pessoal/Reformas)</a:t>
          </a:r>
        </a:p>
      </dgm:t>
    </dgm:pt>
    <dgm:pt modelId="{B1711085-6BB8-4DC5-A425-5FE097166023}" type="parTrans" cxnId="{64EE6D52-35B2-453B-B1B9-C22FB35DC0E1}">
      <dgm:prSet/>
      <dgm:spPr/>
      <dgm:t>
        <a:bodyPr/>
        <a:lstStyle/>
        <a:p>
          <a:endParaRPr lang="pt-BR"/>
        </a:p>
      </dgm:t>
    </dgm:pt>
    <dgm:pt modelId="{69183BE1-70C8-4E6B-B153-1D3580A13F61}" type="sibTrans" cxnId="{64EE6D52-35B2-453B-B1B9-C22FB35DC0E1}">
      <dgm:prSet/>
      <dgm:spPr/>
      <dgm:t>
        <a:bodyPr/>
        <a:lstStyle/>
        <a:p>
          <a:endParaRPr lang="pt-BR"/>
        </a:p>
      </dgm:t>
    </dgm:pt>
    <dgm:pt modelId="{9C2BD64A-442D-4022-BBA5-5D77AFBDD829}">
      <dgm:prSet custT="1"/>
      <dgm:spPr/>
      <dgm:t>
        <a:bodyPr/>
        <a:lstStyle/>
        <a:p>
          <a:r>
            <a:rPr lang="pt-BR" sz="2000" b="1" dirty="0"/>
            <a:t>SISRTS</a:t>
          </a:r>
        </a:p>
        <a:p>
          <a:r>
            <a:rPr lang="pt-BR" sz="1200" b="0" dirty="0"/>
            <a:t>Repasses Financeiros</a:t>
          </a:r>
        </a:p>
        <a:p>
          <a:r>
            <a:rPr lang="pt-BR" sz="1800" dirty="0"/>
            <a:t>(Repasses Públicos </a:t>
          </a:r>
        </a:p>
        <a:p>
          <a:r>
            <a:rPr lang="pt-BR" sz="1800" dirty="0"/>
            <a:t>3º Setor)</a:t>
          </a:r>
        </a:p>
      </dgm:t>
    </dgm:pt>
    <dgm:pt modelId="{B428980F-F2A8-4EB3-95F2-4F85ADC76B47}" type="parTrans" cxnId="{A991D1E5-5963-4FAC-867C-1A40C48FA16C}">
      <dgm:prSet/>
      <dgm:spPr/>
      <dgm:t>
        <a:bodyPr/>
        <a:lstStyle/>
        <a:p>
          <a:endParaRPr lang="pt-BR"/>
        </a:p>
      </dgm:t>
    </dgm:pt>
    <dgm:pt modelId="{A650A675-20F7-4C1A-9B73-D3527E8F43DD}" type="sibTrans" cxnId="{A991D1E5-5963-4FAC-867C-1A40C48FA16C}">
      <dgm:prSet/>
      <dgm:spPr/>
      <dgm:t>
        <a:bodyPr/>
        <a:lstStyle/>
        <a:p>
          <a:endParaRPr lang="pt-BR"/>
        </a:p>
      </dgm:t>
    </dgm:pt>
    <dgm:pt modelId="{755C3538-1291-4BDB-B376-DB0FBC4B9076}" type="pres">
      <dgm:prSet presAssocID="{EE9CEE93-FACC-4AFE-96D8-C919C5C581A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D0441E4-8E53-4C24-9755-69384A4491E6}" type="pres">
      <dgm:prSet presAssocID="{3C95AD08-60ED-4703-A180-10E380E2CDD7}" presName="centerShape" presStyleLbl="node0" presStyleIdx="0" presStyleCnt="1" custLinFactNeighborY="-4746"/>
      <dgm:spPr/>
      <dgm:t>
        <a:bodyPr/>
        <a:lstStyle/>
        <a:p>
          <a:endParaRPr lang="pt-BR"/>
        </a:p>
      </dgm:t>
    </dgm:pt>
    <dgm:pt modelId="{0CA921CF-3441-49C1-A6B9-950316C7C02C}" type="pres">
      <dgm:prSet presAssocID="{84A5BCA9-1946-4114-9FB6-A61B24D5B1ED}" presName="parTrans" presStyleLbl="bgSibTrans2D1" presStyleIdx="0" presStyleCnt="4" custAng="21167510" custLinFactNeighborX="1503" custLinFactNeighborY="-9622"/>
      <dgm:spPr/>
      <dgm:t>
        <a:bodyPr/>
        <a:lstStyle/>
        <a:p>
          <a:endParaRPr lang="pt-BR"/>
        </a:p>
      </dgm:t>
    </dgm:pt>
    <dgm:pt modelId="{922AC648-8304-4EA3-AF99-1CA49328047F}" type="pres">
      <dgm:prSet presAssocID="{E7DDF41F-F55B-4D7F-813D-6A57917F24EF}" presName="node" presStyleLbl="node1" presStyleIdx="0" presStyleCnt="4" custRadScaleRad="100659" custRadScaleInc="-153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8A4C815-1131-406D-8042-38DB9CF882DE}" type="pres">
      <dgm:prSet presAssocID="{45CD1772-3B04-4239-9E21-457883A86090}" presName="parTrans" presStyleLbl="bgSibTrans2D1" presStyleIdx="1" presStyleCnt="4"/>
      <dgm:spPr/>
      <dgm:t>
        <a:bodyPr/>
        <a:lstStyle/>
        <a:p>
          <a:endParaRPr lang="pt-BR"/>
        </a:p>
      </dgm:t>
    </dgm:pt>
    <dgm:pt modelId="{17EF5FAB-23BD-40C0-89C4-A6F944BF833C}" type="pres">
      <dgm:prSet presAssocID="{D20451A7-8047-40A6-AD5D-AEE672E2236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D37EF5C-8BEB-41A9-B0A1-EE27E856CB6E}" type="pres">
      <dgm:prSet presAssocID="{B1711085-6BB8-4DC5-A425-5FE097166023}" presName="parTrans" presStyleLbl="bgSibTrans2D1" presStyleIdx="2" presStyleCnt="4"/>
      <dgm:spPr/>
      <dgm:t>
        <a:bodyPr/>
        <a:lstStyle/>
        <a:p>
          <a:endParaRPr lang="pt-BR"/>
        </a:p>
      </dgm:t>
    </dgm:pt>
    <dgm:pt modelId="{A2CB203C-CBBE-415B-AB11-187940B867BD}" type="pres">
      <dgm:prSet presAssocID="{7B80E7C6-4441-4FC2-9827-36A3298889E9}" presName="node" presStyleLbl="node1" presStyleIdx="2" presStyleCnt="4" custRadScaleRad="111399" custRadScaleInc="2494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A99E6D-B3F1-4C48-B5C2-41B0A1311C0B}" type="pres">
      <dgm:prSet presAssocID="{B428980F-F2A8-4EB3-95F2-4F85ADC76B47}" presName="parTrans" presStyleLbl="bgSibTrans2D1" presStyleIdx="3" presStyleCnt="4" custAng="314682"/>
      <dgm:spPr/>
      <dgm:t>
        <a:bodyPr/>
        <a:lstStyle/>
        <a:p>
          <a:endParaRPr lang="pt-BR"/>
        </a:p>
      </dgm:t>
    </dgm:pt>
    <dgm:pt modelId="{49C16262-98BA-452A-B997-18D925338A93}" type="pres">
      <dgm:prSet presAssocID="{9C2BD64A-442D-4022-BBA5-5D77AFBDD829}" presName="node" presStyleLbl="node1" presStyleIdx="3" presStyleCnt="4" custRadScaleRad="122028" custRadScaleInc="2189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B55A624-0DA8-4ECB-904B-FA13E748A425}" type="presOf" srcId="{EE9CEE93-FACC-4AFE-96D8-C919C5C581AE}" destId="{755C3538-1291-4BDB-B376-DB0FBC4B9076}" srcOrd="0" destOrd="0" presId="urn:microsoft.com/office/officeart/2005/8/layout/radial4"/>
    <dgm:cxn modelId="{0E631A1F-7500-4AC1-85E6-DC163B097D4D}" type="presOf" srcId="{7B80E7C6-4441-4FC2-9827-36A3298889E9}" destId="{A2CB203C-CBBE-415B-AB11-187940B867BD}" srcOrd="0" destOrd="0" presId="urn:microsoft.com/office/officeart/2005/8/layout/radial4"/>
    <dgm:cxn modelId="{F41ED9A5-6294-482C-8C83-7CD046CF91F0}" type="presOf" srcId="{9C2BD64A-442D-4022-BBA5-5D77AFBDD829}" destId="{49C16262-98BA-452A-B997-18D925338A93}" srcOrd="0" destOrd="0" presId="urn:microsoft.com/office/officeart/2005/8/layout/radial4"/>
    <dgm:cxn modelId="{86FEF0F2-B88C-4051-9935-DF881330935D}" type="presOf" srcId="{3C95AD08-60ED-4703-A180-10E380E2CDD7}" destId="{4D0441E4-8E53-4C24-9755-69384A4491E6}" srcOrd="0" destOrd="0" presId="urn:microsoft.com/office/officeart/2005/8/layout/radial4"/>
    <dgm:cxn modelId="{04F1270F-6C07-417C-BEF1-42CCD59E7B11}" type="presOf" srcId="{E7DDF41F-F55B-4D7F-813D-6A57917F24EF}" destId="{922AC648-8304-4EA3-AF99-1CA49328047F}" srcOrd="0" destOrd="0" presId="urn:microsoft.com/office/officeart/2005/8/layout/radial4"/>
    <dgm:cxn modelId="{A1D93AF5-0980-4B32-9B06-DA7BFE28CA13}" type="presOf" srcId="{45CD1772-3B04-4239-9E21-457883A86090}" destId="{68A4C815-1131-406D-8042-38DB9CF882DE}" srcOrd="0" destOrd="0" presId="urn:microsoft.com/office/officeart/2005/8/layout/radial4"/>
    <dgm:cxn modelId="{8FBDEB60-D44B-4B7D-91DC-CFC92A7133EC}" srcId="{EE9CEE93-FACC-4AFE-96D8-C919C5C581AE}" destId="{3C95AD08-60ED-4703-A180-10E380E2CDD7}" srcOrd="0" destOrd="0" parTransId="{CC993622-F609-4696-A81B-F6A1B43803CD}" sibTransId="{0616D93C-44D0-46C7-8CEE-2A0F3D648AEF}"/>
    <dgm:cxn modelId="{1DF137A5-2C98-41F4-939D-974F94A33A6A}" type="presOf" srcId="{84A5BCA9-1946-4114-9FB6-A61B24D5B1ED}" destId="{0CA921CF-3441-49C1-A6B9-950316C7C02C}" srcOrd="0" destOrd="0" presId="urn:microsoft.com/office/officeart/2005/8/layout/radial4"/>
    <dgm:cxn modelId="{64EE6D52-35B2-453B-B1B9-C22FB35DC0E1}" srcId="{3C95AD08-60ED-4703-A180-10E380E2CDD7}" destId="{7B80E7C6-4441-4FC2-9827-36A3298889E9}" srcOrd="2" destOrd="0" parTransId="{B1711085-6BB8-4DC5-A425-5FE097166023}" sibTransId="{69183BE1-70C8-4E6B-B153-1D3580A13F61}"/>
    <dgm:cxn modelId="{D316C378-1651-4FBA-8B9B-E53EB1863E6F}" type="presOf" srcId="{B1711085-6BB8-4DC5-A425-5FE097166023}" destId="{5D37EF5C-8BEB-41A9-B0A1-EE27E856CB6E}" srcOrd="0" destOrd="0" presId="urn:microsoft.com/office/officeart/2005/8/layout/radial4"/>
    <dgm:cxn modelId="{E75D610F-B461-4D4F-AF3D-A102290F6C4B}" type="presOf" srcId="{D20451A7-8047-40A6-AD5D-AEE672E22367}" destId="{17EF5FAB-23BD-40C0-89C4-A6F944BF833C}" srcOrd="0" destOrd="0" presId="urn:microsoft.com/office/officeart/2005/8/layout/radial4"/>
    <dgm:cxn modelId="{A991D1E5-5963-4FAC-867C-1A40C48FA16C}" srcId="{3C95AD08-60ED-4703-A180-10E380E2CDD7}" destId="{9C2BD64A-442D-4022-BBA5-5D77AFBDD829}" srcOrd="3" destOrd="0" parTransId="{B428980F-F2A8-4EB3-95F2-4F85ADC76B47}" sibTransId="{A650A675-20F7-4C1A-9B73-D3527E8F43DD}"/>
    <dgm:cxn modelId="{5F1555BE-B272-427E-95F2-AB505C7467DD}" type="presOf" srcId="{B428980F-F2A8-4EB3-95F2-4F85ADC76B47}" destId="{BBA99E6D-B3F1-4C48-B5C2-41B0A1311C0B}" srcOrd="0" destOrd="0" presId="urn:microsoft.com/office/officeart/2005/8/layout/radial4"/>
    <dgm:cxn modelId="{B6D29889-72CD-45C6-9619-92BA21069F27}" srcId="{3C95AD08-60ED-4703-A180-10E380E2CDD7}" destId="{D20451A7-8047-40A6-AD5D-AEE672E22367}" srcOrd="1" destOrd="0" parTransId="{45CD1772-3B04-4239-9E21-457883A86090}" sibTransId="{4CFA27B7-4922-4E75-BE22-BDC1DF83585F}"/>
    <dgm:cxn modelId="{D847F3A2-1C6D-4E5C-B4A1-329BD47946E7}" srcId="{3C95AD08-60ED-4703-A180-10E380E2CDD7}" destId="{E7DDF41F-F55B-4D7F-813D-6A57917F24EF}" srcOrd="0" destOrd="0" parTransId="{84A5BCA9-1946-4114-9FB6-A61B24D5B1ED}" sibTransId="{35993650-3DF6-48E9-B4DA-385E12A57D7B}"/>
    <dgm:cxn modelId="{DF7CFEB1-7D3F-4DBC-9A9D-28478A98895F}" type="presParOf" srcId="{755C3538-1291-4BDB-B376-DB0FBC4B9076}" destId="{4D0441E4-8E53-4C24-9755-69384A4491E6}" srcOrd="0" destOrd="0" presId="urn:microsoft.com/office/officeart/2005/8/layout/radial4"/>
    <dgm:cxn modelId="{F7BF6FBE-BF55-4A60-8D27-3D21DB650D92}" type="presParOf" srcId="{755C3538-1291-4BDB-B376-DB0FBC4B9076}" destId="{0CA921CF-3441-49C1-A6B9-950316C7C02C}" srcOrd="1" destOrd="0" presId="urn:microsoft.com/office/officeart/2005/8/layout/radial4"/>
    <dgm:cxn modelId="{EA147687-DDE6-4BD8-ABF9-A890EAB55CBF}" type="presParOf" srcId="{755C3538-1291-4BDB-B376-DB0FBC4B9076}" destId="{922AC648-8304-4EA3-AF99-1CA49328047F}" srcOrd="2" destOrd="0" presId="urn:microsoft.com/office/officeart/2005/8/layout/radial4"/>
    <dgm:cxn modelId="{E5A2CBED-BC32-47FF-9E79-C11BA08CD27F}" type="presParOf" srcId="{755C3538-1291-4BDB-B376-DB0FBC4B9076}" destId="{68A4C815-1131-406D-8042-38DB9CF882DE}" srcOrd="3" destOrd="0" presId="urn:microsoft.com/office/officeart/2005/8/layout/radial4"/>
    <dgm:cxn modelId="{34826F49-ED08-475A-A768-1692CA61BA03}" type="presParOf" srcId="{755C3538-1291-4BDB-B376-DB0FBC4B9076}" destId="{17EF5FAB-23BD-40C0-89C4-A6F944BF833C}" srcOrd="4" destOrd="0" presId="urn:microsoft.com/office/officeart/2005/8/layout/radial4"/>
    <dgm:cxn modelId="{83FE09B2-73DE-4706-A625-85A535C7D2D3}" type="presParOf" srcId="{755C3538-1291-4BDB-B376-DB0FBC4B9076}" destId="{5D37EF5C-8BEB-41A9-B0A1-EE27E856CB6E}" srcOrd="5" destOrd="0" presId="urn:microsoft.com/office/officeart/2005/8/layout/radial4"/>
    <dgm:cxn modelId="{14EF7D00-C7F5-453D-BB95-912B292A2EFE}" type="presParOf" srcId="{755C3538-1291-4BDB-B376-DB0FBC4B9076}" destId="{A2CB203C-CBBE-415B-AB11-187940B867BD}" srcOrd="6" destOrd="0" presId="urn:microsoft.com/office/officeart/2005/8/layout/radial4"/>
    <dgm:cxn modelId="{DC5562EC-CC5B-4B45-85A5-C6DFB1429533}" type="presParOf" srcId="{755C3538-1291-4BDB-B376-DB0FBC4B9076}" destId="{BBA99E6D-B3F1-4C48-B5C2-41B0A1311C0B}" srcOrd="7" destOrd="0" presId="urn:microsoft.com/office/officeart/2005/8/layout/radial4"/>
    <dgm:cxn modelId="{B0160730-351C-45B2-B644-75E018747760}" type="presParOf" srcId="{755C3538-1291-4BDB-B376-DB0FBC4B9076}" destId="{49C16262-98BA-452A-B997-18D925338A93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E20F26-8943-497A-893A-19DBB0F8DE2A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68C289F-312A-4320-B852-6214CE4340BE}">
      <dgm:prSet phldrT="[Texto]" phldr="1"/>
      <dgm:spPr>
        <a:noFill/>
      </dgm:spPr>
      <dgm:t>
        <a:bodyPr/>
        <a:lstStyle/>
        <a:p>
          <a:endParaRPr lang="pt-BR" dirty="0"/>
        </a:p>
      </dgm:t>
    </dgm:pt>
    <dgm:pt modelId="{7C8F1133-E310-4ABE-8E27-94AF8FBFFB39}" type="parTrans" cxnId="{2786D30C-745B-4964-9DE7-8B52D7AC6A16}">
      <dgm:prSet/>
      <dgm:spPr/>
      <dgm:t>
        <a:bodyPr/>
        <a:lstStyle/>
        <a:p>
          <a:endParaRPr lang="pt-BR"/>
        </a:p>
      </dgm:t>
    </dgm:pt>
    <dgm:pt modelId="{A81547D2-683C-4CFF-B029-A786AD590197}" type="sibTrans" cxnId="{2786D30C-745B-4964-9DE7-8B52D7AC6A16}">
      <dgm:prSet/>
      <dgm:spPr/>
      <dgm:t>
        <a:bodyPr/>
        <a:lstStyle/>
        <a:p>
          <a:endParaRPr lang="pt-BR"/>
        </a:p>
      </dgm:t>
    </dgm:pt>
    <dgm:pt modelId="{212FD4AE-D17E-40FC-9FC1-C79F3E874F4A}">
      <dgm:prSet phldrT="[Texto]" phldr="1"/>
      <dgm:spPr>
        <a:noFill/>
      </dgm:spPr>
      <dgm:t>
        <a:bodyPr/>
        <a:lstStyle/>
        <a:p>
          <a:endParaRPr lang="pt-BR" dirty="0"/>
        </a:p>
      </dgm:t>
    </dgm:pt>
    <dgm:pt modelId="{2AA9BD0E-BF1F-47CB-A4B6-4C7E7180548C}" type="parTrans" cxnId="{0A1F4311-1D33-4180-B7AE-700038C63155}">
      <dgm:prSet/>
      <dgm:spPr/>
      <dgm:t>
        <a:bodyPr/>
        <a:lstStyle/>
        <a:p>
          <a:endParaRPr lang="pt-BR"/>
        </a:p>
      </dgm:t>
    </dgm:pt>
    <dgm:pt modelId="{D4CCE655-CF83-41BE-8DE1-CA0661179222}" type="sibTrans" cxnId="{0A1F4311-1D33-4180-B7AE-700038C63155}">
      <dgm:prSet/>
      <dgm:spPr/>
      <dgm:t>
        <a:bodyPr/>
        <a:lstStyle/>
        <a:p>
          <a:endParaRPr lang="pt-BR"/>
        </a:p>
      </dgm:t>
    </dgm:pt>
    <dgm:pt modelId="{E59632FF-D390-4BAA-BC28-CF96315262CF}" type="pres">
      <dgm:prSet presAssocID="{BCE20F26-8943-497A-893A-19DBB0F8DE2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B46EBC5-39EF-4638-8158-207DA8D029A1}" type="pres">
      <dgm:prSet presAssocID="{BCE20F26-8943-497A-893A-19DBB0F8DE2A}" presName="cycle" presStyleCnt="0"/>
      <dgm:spPr/>
    </dgm:pt>
    <dgm:pt modelId="{DED4602C-128A-456E-8EC6-E67978193B97}" type="pres">
      <dgm:prSet presAssocID="{BCE20F26-8943-497A-893A-19DBB0F8DE2A}" presName="centerShape" presStyleCnt="0"/>
      <dgm:spPr/>
    </dgm:pt>
    <dgm:pt modelId="{0C92299E-E2D6-429A-8E4E-18803C2653BE}" type="pres">
      <dgm:prSet presAssocID="{BCE20F26-8943-497A-893A-19DBB0F8DE2A}" presName="connSite" presStyleLbl="node1" presStyleIdx="0" presStyleCnt="3"/>
      <dgm:spPr/>
    </dgm:pt>
    <dgm:pt modelId="{CFF15494-CC97-4C43-B962-98EA4E9F1E33}" type="pres">
      <dgm:prSet presAssocID="{BCE20F26-8943-497A-893A-19DBB0F8DE2A}" presName="visibl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co estrutura de tópicos"/>
        </a:ext>
      </dgm:extLst>
    </dgm:pt>
    <dgm:pt modelId="{FB088E20-D745-4AEE-ABBF-C54B0C7CE56A}" type="pres">
      <dgm:prSet presAssocID="{7C8F1133-E310-4ABE-8E27-94AF8FBFFB39}" presName="Name25" presStyleLbl="parChTrans1D1" presStyleIdx="0" presStyleCnt="2"/>
      <dgm:spPr/>
      <dgm:t>
        <a:bodyPr/>
        <a:lstStyle/>
        <a:p>
          <a:endParaRPr lang="pt-BR"/>
        </a:p>
      </dgm:t>
    </dgm:pt>
    <dgm:pt modelId="{31B58D0E-8EF6-4AAF-AB8D-B0A84FF968AE}" type="pres">
      <dgm:prSet presAssocID="{C68C289F-312A-4320-B852-6214CE4340BE}" presName="node" presStyleCnt="0"/>
      <dgm:spPr/>
    </dgm:pt>
    <dgm:pt modelId="{810013BD-F9B7-43D9-BB0B-B123DAA4A65A}" type="pres">
      <dgm:prSet presAssocID="{C68C289F-312A-4320-B852-6214CE4340BE}" presName="parentNode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7F3D28-819E-44D9-AAF7-9FBDCEE54757}" type="pres">
      <dgm:prSet presAssocID="{C68C289F-312A-4320-B852-6214CE4340BE}" presName="childNode" presStyleLbl="revTx" presStyleIdx="0" presStyleCnt="0">
        <dgm:presLayoutVars>
          <dgm:bulletEnabled val="1"/>
        </dgm:presLayoutVars>
      </dgm:prSet>
      <dgm:spPr/>
    </dgm:pt>
    <dgm:pt modelId="{14E0CFCD-F752-4F25-8224-711737D89271}" type="pres">
      <dgm:prSet presAssocID="{2AA9BD0E-BF1F-47CB-A4B6-4C7E7180548C}" presName="Name25" presStyleLbl="parChTrans1D1" presStyleIdx="1" presStyleCnt="2"/>
      <dgm:spPr/>
      <dgm:t>
        <a:bodyPr/>
        <a:lstStyle/>
        <a:p>
          <a:endParaRPr lang="pt-BR"/>
        </a:p>
      </dgm:t>
    </dgm:pt>
    <dgm:pt modelId="{0FB3C4E7-5F6E-4F93-889D-2E0A937C89E1}" type="pres">
      <dgm:prSet presAssocID="{212FD4AE-D17E-40FC-9FC1-C79F3E874F4A}" presName="node" presStyleCnt="0"/>
      <dgm:spPr/>
    </dgm:pt>
    <dgm:pt modelId="{7B158519-D3B5-4FB5-95C2-A5A4C2F14DDF}" type="pres">
      <dgm:prSet presAssocID="{212FD4AE-D17E-40FC-9FC1-C79F3E874F4A}" presName="parentNode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015750A-6DD9-4587-B329-F377E62B413B}" type="pres">
      <dgm:prSet presAssocID="{212FD4AE-D17E-40FC-9FC1-C79F3E874F4A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FFF1CEAD-1A34-4F74-927D-A5A15CACC77F}" type="presOf" srcId="{212FD4AE-D17E-40FC-9FC1-C79F3E874F4A}" destId="{7B158519-D3B5-4FB5-95C2-A5A4C2F14DDF}" srcOrd="0" destOrd="0" presId="urn:microsoft.com/office/officeart/2005/8/layout/radial2"/>
    <dgm:cxn modelId="{E38D7D84-FEE4-4AF8-B58B-EA84AB89BDA2}" type="presOf" srcId="{2AA9BD0E-BF1F-47CB-A4B6-4C7E7180548C}" destId="{14E0CFCD-F752-4F25-8224-711737D89271}" srcOrd="0" destOrd="0" presId="urn:microsoft.com/office/officeart/2005/8/layout/radial2"/>
    <dgm:cxn modelId="{2786D30C-745B-4964-9DE7-8B52D7AC6A16}" srcId="{BCE20F26-8943-497A-893A-19DBB0F8DE2A}" destId="{C68C289F-312A-4320-B852-6214CE4340BE}" srcOrd="0" destOrd="0" parTransId="{7C8F1133-E310-4ABE-8E27-94AF8FBFFB39}" sibTransId="{A81547D2-683C-4CFF-B029-A786AD590197}"/>
    <dgm:cxn modelId="{459F0BE4-EB5B-48FA-A109-C51E3C98F34B}" type="presOf" srcId="{BCE20F26-8943-497A-893A-19DBB0F8DE2A}" destId="{E59632FF-D390-4BAA-BC28-CF96315262CF}" srcOrd="0" destOrd="0" presId="urn:microsoft.com/office/officeart/2005/8/layout/radial2"/>
    <dgm:cxn modelId="{E32C4470-019D-4022-A0F2-47B0B746E4A4}" type="presOf" srcId="{7C8F1133-E310-4ABE-8E27-94AF8FBFFB39}" destId="{FB088E20-D745-4AEE-ABBF-C54B0C7CE56A}" srcOrd="0" destOrd="0" presId="urn:microsoft.com/office/officeart/2005/8/layout/radial2"/>
    <dgm:cxn modelId="{0A1F4311-1D33-4180-B7AE-700038C63155}" srcId="{BCE20F26-8943-497A-893A-19DBB0F8DE2A}" destId="{212FD4AE-D17E-40FC-9FC1-C79F3E874F4A}" srcOrd="1" destOrd="0" parTransId="{2AA9BD0E-BF1F-47CB-A4B6-4C7E7180548C}" sibTransId="{D4CCE655-CF83-41BE-8DE1-CA0661179222}"/>
    <dgm:cxn modelId="{09895817-7737-422A-9BBD-B24784E22D09}" type="presOf" srcId="{C68C289F-312A-4320-B852-6214CE4340BE}" destId="{810013BD-F9B7-43D9-BB0B-B123DAA4A65A}" srcOrd="0" destOrd="0" presId="urn:microsoft.com/office/officeart/2005/8/layout/radial2"/>
    <dgm:cxn modelId="{949D01FD-7E1A-4089-B853-D496D77D9279}" type="presParOf" srcId="{E59632FF-D390-4BAA-BC28-CF96315262CF}" destId="{7B46EBC5-39EF-4638-8158-207DA8D029A1}" srcOrd="0" destOrd="0" presId="urn:microsoft.com/office/officeart/2005/8/layout/radial2"/>
    <dgm:cxn modelId="{586853A7-CA72-42DF-99AC-B68AEBED5419}" type="presParOf" srcId="{7B46EBC5-39EF-4638-8158-207DA8D029A1}" destId="{DED4602C-128A-456E-8EC6-E67978193B97}" srcOrd="0" destOrd="0" presId="urn:microsoft.com/office/officeart/2005/8/layout/radial2"/>
    <dgm:cxn modelId="{63F8B4F9-14AD-4D44-B93A-682AF98955DD}" type="presParOf" srcId="{DED4602C-128A-456E-8EC6-E67978193B97}" destId="{0C92299E-E2D6-429A-8E4E-18803C2653BE}" srcOrd="0" destOrd="0" presId="urn:microsoft.com/office/officeart/2005/8/layout/radial2"/>
    <dgm:cxn modelId="{73F2DFC0-CA3C-498C-AD65-71B0C00B0FC2}" type="presParOf" srcId="{DED4602C-128A-456E-8EC6-E67978193B97}" destId="{CFF15494-CC97-4C43-B962-98EA4E9F1E33}" srcOrd="1" destOrd="0" presId="urn:microsoft.com/office/officeart/2005/8/layout/radial2"/>
    <dgm:cxn modelId="{54839D2A-2CC1-44B9-B5C9-47E3EB0EFC37}" type="presParOf" srcId="{7B46EBC5-39EF-4638-8158-207DA8D029A1}" destId="{FB088E20-D745-4AEE-ABBF-C54B0C7CE56A}" srcOrd="1" destOrd="0" presId="urn:microsoft.com/office/officeart/2005/8/layout/radial2"/>
    <dgm:cxn modelId="{9811B251-969D-41C0-9F46-5722491B1250}" type="presParOf" srcId="{7B46EBC5-39EF-4638-8158-207DA8D029A1}" destId="{31B58D0E-8EF6-4AAF-AB8D-B0A84FF968AE}" srcOrd="2" destOrd="0" presId="urn:microsoft.com/office/officeart/2005/8/layout/radial2"/>
    <dgm:cxn modelId="{85EA38CD-0C15-4B1D-A9E5-DC7D99DCE3E4}" type="presParOf" srcId="{31B58D0E-8EF6-4AAF-AB8D-B0A84FF968AE}" destId="{810013BD-F9B7-43D9-BB0B-B123DAA4A65A}" srcOrd="0" destOrd="0" presId="urn:microsoft.com/office/officeart/2005/8/layout/radial2"/>
    <dgm:cxn modelId="{5AD461A6-5A75-45BA-94BF-DDC27A87C6D2}" type="presParOf" srcId="{31B58D0E-8EF6-4AAF-AB8D-B0A84FF968AE}" destId="{4E7F3D28-819E-44D9-AAF7-9FBDCEE54757}" srcOrd="1" destOrd="0" presId="urn:microsoft.com/office/officeart/2005/8/layout/radial2"/>
    <dgm:cxn modelId="{629887E7-E26A-42D3-B562-90285464AFA0}" type="presParOf" srcId="{7B46EBC5-39EF-4638-8158-207DA8D029A1}" destId="{14E0CFCD-F752-4F25-8224-711737D89271}" srcOrd="3" destOrd="0" presId="urn:microsoft.com/office/officeart/2005/8/layout/radial2"/>
    <dgm:cxn modelId="{E6ACD5CA-CBBC-4974-A931-DA91C6608196}" type="presParOf" srcId="{7B46EBC5-39EF-4638-8158-207DA8D029A1}" destId="{0FB3C4E7-5F6E-4F93-889D-2E0A937C89E1}" srcOrd="4" destOrd="0" presId="urn:microsoft.com/office/officeart/2005/8/layout/radial2"/>
    <dgm:cxn modelId="{1D53428D-DA10-431B-A5D5-769A74D527F9}" type="presParOf" srcId="{0FB3C4E7-5F6E-4F93-889D-2E0A937C89E1}" destId="{7B158519-D3B5-4FB5-95C2-A5A4C2F14DDF}" srcOrd="0" destOrd="0" presId="urn:microsoft.com/office/officeart/2005/8/layout/radial2"/>
    <dgm:cxn modelId="{F3064DBA-E0DD-457E-B61D-3EAD6F21F5C3}" type="presParOf" srcId="{0FB3C4E7-5F6E-4F93-889D-2E0A937C89E1}" destId="{F015750A-6DD9-4587-B329-F377E62B413B}" srcOrd="1" destOrd="0" presId="urn:microsoft.com/office/officeart/2005/8/layout/radial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441E4-8E53-4C24-9755-69384A4491E6}">
      <dsp:nvSpPr>
        <dsp:cNvPr id="0" name=""/>
        <dsp:cNvSpPr/>
      </dsp:nvSpPr>
      <dsp:spPr>
        <a:xfrm>
          <a:off x="2943687" y="2448287"/>
          <a:ext cx="2177521" cy="217752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kern="1200" dirty="0" err="1"/>
            <a:t>e-TCESP</a:t>
          </a:r>
          <a:endParaRPr lang="pt-BR" sz="3600" kern="1200" dirty="0"/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/>
            <a:t>Processo Eletrônico</a:t>
          </a:r>
        </a:p>
      </dsp:txBody>
      <dsp:txXfrm>
        <a:off x="3262578" y="2767178"/>
        <a:ext cx="1539739" cy="1539739"/>
      </dsp:txXfrm>
    </dsp:sp>
    <dsp:sp modelId="{0CA921CF-3441-49C1-A6B9-950316C7C02C}">
      <dsp:nvSpPr>
        <dsp:cNvPr id="0" name=""/>
        <dsp:cNvSpPr/>
      </dsp:nvSpPr>
      <dsp:spPr>
        <a:xfrm rot="10910285">
          <a:off x="1050535" y="2834355"/>
          <a:ext cx="1840033" cy="620593"/>
        </a:xfrm>
        <a:prstGeom prst="lef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922AC648-8304-4EA3-AF99-1CA49328047F}">
      <dsp:nvSpPr>
        <dsp:cNvPr id="0" name=""/>
        <dsp:cNvSpPr/>
      </dsp:nvSpPr>
      <dsp:spPr>
        <a:xfrm>
          <a:off x="0" y="2232252"/>
          <a:ext cx="2068645" cy="165491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/>
            <a:t>AUDESP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0" kern="1200" dirty="0"/>
            <a:t>Prestação Anual de contas- Fase I e II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0" kern="1200" dirty="0"/>
            <a:t>Licitações e Contratos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0" kern="1200" dirty="0"/>
            <a:t>Repasses Públicos-Ajustes (Municipal)</a:t>
          </a:r>
        </a:p>
      </dsp:txBody>
      <dsp:txXfrm>
        <a:off x="48471" y="2280723"/>
        <a:ext cx="1971703" cy="1557974"/>
      </dsp:txXfrm>
    </dsp:sp>
    <dsp:sp modelId="{68A4C815-1131-406D-8042-38DB9CF882DE}">
      <dsp:nvSpPr>
        <dsp:cNvPr id="0" name=""/>
        <dsp:cNvSpPr/>
      </dsp:nvSpPr>
      <dsp:spPr>
        <a:xfrm rot="14549212">
          <a:off x="2276495" y="1442606"/>
          <a:ext cx="1653331" cy="62059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EF5FAB-23BD-40C0-89C4-A6F944BF833C}">
      <dsp:nvSpPr>
        <dsp:cNvPr id="0" name=""/>
        <dsp:cNvSpPr/>
      </dsp:nvSpPr>
      <dsp:spPr>
        <a:xfrm>
          <a:off x="1686958" y="192271"/>
          <a:ext cx="2068645" cy="16549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/>
            <a:t>SISCOE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/>
            <a:t>(Prestação de Contas-</a:t>
          </a:r>
          <a:r>
            <a:rPr lang="pt-BR" sz="1700" kern="1200" dirty="0" err="1"/>
            <a:t>UGEs</a:t>
          </a:r>
          <a:r>
            <a:rPr lang="pt-BR" sz="1700" kern="1200" dirty="0"/>
            <a:t>)</a:t>
          </a:r>
        </a:p>
      </dsp:txBody>
      <dsp:txXfrm>
        <a:off x="1735429" y="240742"/>
        <a:ext cx="1971703" cy="1557974"/>
      </dsp:txXfrm>
    </dsp:sp>
    <dsp:sp modelId="{5D37EF5C-8BEB-41A9-B0A1-EE27E856CB6E}">
      <dsp:nvSpPr>
        <dsp:cNvPr id="0" name=""/>
        <dsp:cNvSpPr/>
      </dsp:nvSpPr>
      <dsp:spPr>
        <a:xfrm rot="18559216">
          <a:off x="4427255" y="1513410"/>
          <a:ext cx="2017116" cy="62059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CB203C-CBBE-415B-AB11-187940B867BD}">
      <dsp:nvSpPr>
        <dsp:cNvPr id="0" name=""/>
        <dsp:cNvSpPr/>
      </dsp:nvSpPr>
      <dsp:spPr>
        <a:xfrm>
          <a:off x="5040568" y="216011"/>
          <a:ext cx="2068645" cy="16549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/>
            <a:t>SISCAA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/>
            <a:t>(Admissão Pessoal/Reformas)</a:t>
          </a:r>
        </a:p>
      </dsp:txBody>
      <dsp:txXfrm>
        <a:off x="5089039" y="264482"/>
        <a:ext cx="1971703" cy="1557974"/>
      </dsp:txXfrm>
    </dsp:sp>
    <dsp:sp modelId="{BBA99E6D-B3F1-4C48-B5C2-41B0A1311C0B}">
      <dsp:nvSpPr>
        <dsp:cNvPr id="0" name=""/>
        <dsp:cNvSpPr/>
      </dsp:nvSpPr>
      <dsp:spPr>
        <a:xfrm rot="262761">
          <a:off x="5226003" y="3195093"/>
          <a:ext cx="1804672" cy="62059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C16262-98BA-452A-B997-18D925338A93}">
      <dsp:nvSpPr>
        <dsp:cNvPr id="0" name=""/>
        <dsp:cNvSpPr/>
      </dsp:nvSpPr>
      <dsp:spPr>
        <a:xfrm>
          <a:off x="5996250" y="2664304"/>
          <a:ext cx="2068645" cy="16549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/>
            <a:t>SISRTS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0" kern="1200" dirty="0"/>
            <a:t>Repasses Financeiros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(Repasses Públicos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3º Setor)</a:t>
          </a:r>
        </a:p>
      </dsp:txBody>
      <dsp:txXfrm>
        <a:off x="6044721" y="2712775"/>
        <a:ext cx="1971703" cy="15579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1DE40-5E75-432B-9CDC-466348824C2E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FB848-5387-43BD-88D6-B25595D7EA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534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C53D-FF42-4FFA-8DAE-F4C4A0C523B5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603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C53D-FF42-4FFA-8DAE-F4C4A0C523B5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573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C53D-FF42-4FFA-8DAE-F4C4A0C523B5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5643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m branco">
    <p:bg>
      <p:bgPr>
        <a:solidFill>
          <a:srgbClr val="002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107504" y="116632"/>
            <a:ext cx="8891353" cy="660348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48343" y="349434"/>
            <a:ext cx="7141028" cy="1051560"/>
          </a:xfrm>
        </p:spPr>
        <p:txBody>
          <a:bodyPr anchor="ctr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1" y="205418"/>
            <a:ext cx="976927" cy="1135188"/>
          </a:xfrm>
          <a:prstGeom prst="rect">
            <a:avLst/>
          </a:prstGeom>
        </p:spPr>
      </p:pic>
      <p:cxnSp>
        <p:nvCxnSpPr>
          <p:cNvPr id="11" name="Conector reto 10"/>
          <p:cNvCxnSpPr/>
          <p:nvPr userDrawn="1"/>
        </p:nvCxnSpPr>
        <p:spPr>
          <a:xfrm>
            <a:off x="522774" y="1484784"/>
            <a:ext cx="813690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9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Em branco">
    <p:bg>
      <p:bgPr>
        <a:solidFill>
          <a:srgbClr val="002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107504" y="116632"/>
            <a:ext cx="8891353" cy="660348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48343" y="349434"/>
            <a:ext cx="7141028" cy="1051560"/>
          </a:xfrm>
        </p:spPr>
        <p:txBody>
          <a:bodyPr anchor="ctr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1" y="205418"/>
            <a:ext cx="976927" cy="1135188"/>
          </a:xfrm>
          <a:prstGeom prst="rect">
            <a:avLst/>
          </a:prstGeom>
        </p:spPr>
      </p:pic>
      <p:cxnSp>
        <p:nvCxnSpPr>
          <p:cNvPr id="11" name="Conector reto 10"/>
          <p:cNvCxnSpPr/>
          <p:nvPr userDrawn="1"/>
        </p:nvCxnSpPr>
        <p:spPr>
          <a:xfrm>
            <a:off x="522774" y="1484784"/>
            <a:ext cx="813690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9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Em branco">
    <p:bg>
      <p:bgPr>
        <a:solidFill>
          <a:srgbClr val="002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107504" y="116632"/>
            <a:ext cx="8891353" cy="660348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48343" y="349434"/>
            <a:ext cx="7141028" cy="1051560"/>
          </a:xfrm>
        </p:spPr>
        <p:txBody>
          <a:bodyPr anchor="ctr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1" y="205418"/>
            <a:ext cx="976927" cy="1135188"/>
          </a:xfrm>
          <a:prstGeom prst="rect">
            <a:avLst/>
          </a:prstGeom>
        </p:spPr>
      </p:pic>
      <p:cxnSp>
        <p:nvCxnSpPr>
          <p:cNvPr id="11" name="Conector reto 10"/>
          <p:cNvCxnSpPr/>
          <p:nvPr userDrawn="1"/>
        </p:nvCxnSpPr>
        <p:spPr>
          <a:xfrm>
            <a:off x="522774" y="1484784"/>
            <a:ext cx="813690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9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Em branco">
    <p:bg>
      <p:bgPr>
        <a:solidFill>
          <a:srgbClr val="002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107504" y="116632"/>
            <a:ext cx="8891353" cy="660348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48343" y="349434"/>
            <a:ext cx="7141028" cy="1051560"/>
          </a:xfrm>
        </p:spPr>
        <p:txBody>
          <a:bodyPr anchor="ctr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1" y="205418"/>
            <a:ext cx="976927" cy="1135188"/>
          </a:xfrm>
          <a:prstGeom prst="rect">
            <a:avLst/>
          </a:prstGeom>
        </p:spPr>
      </p:pic>
      <p:cxnSp>
        <p:nvCxnSpPr>
          <p:cNvPr id="11" name="Conector reto 10"/>
          <p:cNvCxnSpPr/>
          <p:nvPr userDrawn="1"/>
        </p:nvCxnSpPr>
        <p:spPr>
          <a:xfrm>
            <a:off x="522774" y="1484784"/>
            <a:ext cx="813690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9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Em branco">
    <p:bg>
      <p:bgPr>
        <a:solidFill>
          <a:srgbClr val="002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107504" y="116632"/>
            <a:ext cx="8891353" cy="660348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48343" y="349434"/>
            <a:ext cx="7141028" cy="1051560"/>
          </a:xfrm>
        </p:spPr>
        <p:txBody>
          <a:bodyPr anchor="ctr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1" y="205418"/>
            <a:ext cx="976927" cy="1135188"/>
          </a:xfrm>
          <a:prstGeom prst="rect">
            <a:avLst/>
          </a:prstGeom>
        </p:spPr>
      </p:pic>
      <p:cxnSp>
        <p:nvCxnSpPr>
          <p:cNvPr id="11" name="Conector reto 10"/>
          <p:cNvCxnSpPr/>
          <p:nvPr userDrawn="1"/>
        </p:nvCxnSpPr>
        <p:spPr>
          <a:xfrm>
            <a:off x="522774" y="1484784"/>
            <a:ext cx="813690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9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1"/>
          <p:cNvSpPr>
            <a:spLocks noGrp="1"/>
          </p:cNvSpPr>
          <p:nvPr>
            <p:ph type="sldNum" sz="quarter" idx="10"/>
          </p:nvPr>
        </p:nvSpPr>
        <p:spPr>
          <a:xfrm>
            <a:off x="6572250" y="6350001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Slide nº  </a:t>
            </a:r>
            <a:fld id="{558BDA92-2F1D-4B13-9989-868BD134C43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407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C53D-FF42-4FFA-8DAE-F4C4A0C523B5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537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C53D-FF42-4FFA-8DAE-F4C4A0C523B5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3236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C53D-FF42-4FFA-8DAE-F4C4A0C523B5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674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C53D-FF42-4FFA-8DAE-F4C4A0C523B5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3454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C53D-FF42-4FFA-8DAE-F4C4A0C523B5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547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C53D-FF42-4FFA-8DAE-F4C4A0C523B5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502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C53D-FF42-4FFA-8DAE-F4C4A0C523B5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596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C53D-FF42-4FFA-8DAE-F4C4A0C523B5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8979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BC53D-FF42-4FFA-8DAE-F4C4A0C523B5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822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74" r:id="rId15"/>
    <p:sldLayoutId id="2147483675" r:id="rId16"/>
    <p:sldLayoutId id="2147483680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atendimento.tce.sp.gov.br/" TargetMode="Externa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X:\_geral\copia_digital\4230989154\imgs\logo_etces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682" y="3073924"/>
            <a:ext cx="3798634" cy="119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298493" y="1876684"/>
            <a:ext cx="4547013" cy="525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/>
              <a:t>Processo eletrônico</a:t>
            </a:r>
          </a:p>
        </p:txBody>
      </p:sp>
    </p:spTree>
    <p:extLst>
      <p:ext uri="{BB962C8B-B14F-4D97-AF65-F5344CB8AC3E}">
        <p14:creationId xmlns:p14="http://schemas.microsoft.com/office/powerpoint/2010/main" val="5433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vre 5"/>
          <p:cNvSpPr/>
          <p:nvPr/>
        </p:nvSpPr>
        <p:spPr>
          <a:xfrm>
            <a:off x="679967" y="1524492"/>
            <a:ext cx="6841142" cy="856080"/>
          </a:xfrm>
          <a:custGeom>
            <a:avLst/>
            <a:gdLst>
              <a:gd name="connsiteX0" fmla="*/ 0 w 6841142"/>
              <a:gd name="connsiteY0" fmla="*/ 142683 h 856080"/>
              <a:gd name="connsiteX1" fmla="*/ 142683 w 6841142"/>
              <a:gd name="connsiteY1" fmla="*/ 0 h 856080"/>
              <a:gd name="connsiteX2" fmla="*/ 6698459 w 6841142"/>
              <a:gd name="connsiteY2" fmla="*/ 0 h 856080"/>
              <a:gd name="connsiteX3" fmla="*/ 6841142 w 6841142"/>
              <a:gd name="connsiteY3" fmla="*/ 142683 h 856080"/>
              <a:gd name="connsiteX4" fmla="*/ 6841142 w 6841142"/>
              <a:gd name="connsiteY4" fmla="*/ 713397 h 856080"/>
              <a:gd name="connsiteX5" fmla="*/ 6698459 w 6841142"/>
              <a:gd name="connsiteY5" fmla="*/ 856080 h 856080"/>
              <a:gd name="connsiteX6" fmla="*/ 142683 w 6841142"/>
              <a:gd name="connsiteY6" fmla="*/ 856080 h 856080"/>
              <a:gd name="connsiteX7" fmla="*/ 0 w 6841142"/>
              <a:gd name="connsiteY7" fmla="*/ 713397 h 856080"/>
              <a:gd name="connsiteX8" fmla="*/ 0 w 6841142"/>
              <a:gd name="connsiteY8" fmla="*/ 142683 h 8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1142" h="856080">
                <a:moveTo>
                  <a:pt x="0" y="142683"/>
                </a:moveTo>
                <a:cubicBezTo>
                  <a:pt x="0" y="63881"/>
                  <a:pt x="63881" y="0"/>
                  <a:pt x="142683" y="0"/>
                </a:cubicBezTo>
                <a:lnTo>
                  <a:pt x="6698459" y="0"/>
                </a:lnTo>
                <a:cubicBezTo>
                  <a:pt x="6777261" y="0"/>
                  <a:pt x="6841142" y="63881"/>
                  <a:pt x="6841142" y="142683"/>
                </a:cubicBezTo>
                <a:lnTo>
                  <a:pt x="6841142" y="713397"/>
                </a:lnTo>
                <a:cubicBezTo>
                  <a:pt x="6841142" y="792199"/>
                  <a:pt x="6777261" y="856080"/>
                  <a:pt x="6698459" y="856080"/>
                </a:cubicBezTo>
                <a:lnTo>
                  <a:pt x="142683" y="856080"/>
                </a:lnTo>
                <a:cubicBezTo>
                  <a:pt x="63881" y="856080"/>
                  <a:pt x="0" y="792199"/>
                  <a:pt x="0" y="713397"/>
                </a:cubicBezTo>
                <a:lnTo>
                  <a:pt x="0" y="14268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8510" tIns="41790" rIns="268510" bIns="41790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kern="1200" dirty="0">
                <a:solidFill>
                  <a:schemeClr val="tx1"/>
                </a:solidFill>
              </a:rPr>
              <a:t>Eliminar a utilização de papel e agilizar o trâmite processual;</a:t>
            </a:r>
          </a:p>
        </p:txBody>
      </p:sp>
      <p:sp>
        <p:nvSpPr>
          <p:cNvPr id="8" name="Forma livre 7"/>
          <p:cNvSpPr/>
          <p:nvPr/>
        </p:nvSpPr>
        <p:spPr>
          <a:xfrm>
            <a:off x="679967" y="2756412"/>
            <a:ext cx="6867715" cy="856080"/>
          </a:xfrm>
          <a:custGeom>
            <a:avLst/>
            <a:gdLst>
              <a:gd name="connsiteX0" fmla="*/ 0 w 6867715"/>
              <a:gd name="connsiteY0" fmla="*/ 142683 h 856080"/>
              <a:gd name="connsiteX1" fmla="*/ 142683 w 6867715"/>
              <a:gd name="connsiteY1" fmla="*/ 0 h 856080"/>
              <a:gd name="connsiteX2" fmla="*/ 6725032 w 6867715"/>
              <a:gd name="connsiteY2" fmla="*/ 0 h 856080"/>
              <a:gd name="connsiteX3" fmla="*/ 6867715 w 6867715"/>
              <a:gd name="connsiteY3" fmla="*/ 142683 h 856080"/>
              <a:gd name="connsiteX4" fmla="*/ 6867715 w 6867715"/>
              <a:gd name="connsiteY4" fmla="*/ 713397 h 856080"/>
              <a:gd name="connsiteX5" fmla="*/ 6725032 w 6867715"/>
              <a:gd name="connsiteY5" fmla="*/ 856080 h 856080"/>
              <a:gd name="connsiteX6" fmla="*/ 142683 w 6867715"/>
              <a:gd name="connsiteY6" fmla="*/ 856080 h 856080"/>
              <a:gd name="connsiteX7" fmla="*/ 0 w 6867715"/>
              <a:gd name="connsiteY7" fmla="*/ 713397 h 856080"/>
              <a:gd name="connsiteX8" fmla="*/ 0 w 6867715"/>
              <a:gd name="connsiteY8" fmla="*/ 142683 h 8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67715" h="856080">
                <a:moveTo>
                  <a:pt x="0" y="142683"/>
                </a:moveTo>
                <a:cubicBezTo>
                  <a:pt x="0" y="63881"/>
                  <a:pt x="63881" y="0"/>
                  <a:pt x="142683" y="0"/>
                </a:cubicBezTo>
                <a:lnTo>
                  <a:pt x="6725032" y="0"/>
                </a:lnTo>
                <a:cubicBezTo>
                  <a:pt x="6803834" y="0"/>
                  <a:pt x="6867715" y="63881"/>
                  <a:pt x="6867715" y="142683"/>
                </a:cubicBezTo>
                <a:lnTo>
                  <a:pt x="6867715" y="713397"/>
                </a:lnTo>
                <a:cubicBezTo>
                  <a:pt x="6867715" y="792199"/>
                  <a:pt x="6803834" y="856080"/>
                  <a:pt x="6725032" y="856080"/>
                </a:cubicBezTo>
                <a:lnTo>
                  <a:pt x="142683" y="856080"/>
                </a:lnTo>
                <a:cubicBezTo>
                  <a:pt x="63881" y="856080"/>
                  <a:pt x="0" y="792199"/>
                  <a:pt x="0" y="713397"/>
                </a:cubicBezTo>
                <a:lnTo>
                  <a:pt x="0" y="14268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311292"/>
              <a:satOff val="13270"/>
              <a:lumOff val="2876"/>
              <a:alphaOff val="0"/>
            </a:schemeClr>
          </a:fillRef>
          <a:effectRef idx="0">
            <a:schemeClr val="accent5">
              <a:hueOff val="-3311292"/>
              <a:satOff val="13270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8510" tIns="41790" rIns="268510" bIns="41790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kern="1200" dirty="0">
                <a:solidFill>
                  <a:schemeClr val="tx1"/>
                </a:solidFill>
              </a:rPr>
              <a:t>Promover o incremento na produtividade dos servidores envolvidos;</a:t>
            </a:r>
          </a:p>
        </p:txBody>
      </p:sp>
      <p:sp>
        <p:nvSpPr>
          <p:cNvPr id="10" name="Forma livre 9"/>
          <p:cNvSpPr/>
          <p:nvPr/>
        </p:nvSpPr>
        <p:spPr>
          <a:xfrm>
            <a:off x="679967" y="3988332"/>
            <a:ext cx="6854099" cy="856080"/>
          </a:xfrm>
          <a:custGeom>
            <a:avLst/>
            <a:gdLst>
              <a:gd name="connsiteX0" fmla="*/ 0 w 6854099"/>
              <a:gd name="connsiteY0" fmla="*/ 142683 h 856080"/>
              <a:gd name="connsiteX1" fmla="*/ 142683 w 6854099"/>
              <a:gd name="connsiteY1" fmla="*/ 0 h 856080"/>
              <a:gd name="connsiteX2" fmla="*/ 6711416 w 6854099"/>
              <a:gd name="connsiteY2" fmla="*/ 0 h 856080"/>
              <a:gd name="connsiteX3" fmla="*/ 6854099 w 6854099"/>
              <a:gd name="connsiteY3" fmla="*/ 142683 h 856080"/>
              <a:gd name="connsiteX4" fmla="*/ 6854099 w 6854099"/>
              <a:gd name="connsiteY4" fmla="*/ 713397 h 856080"/>
              <a:gd name="connsiteX5" fmla="*/ 6711416 w 6854099"/>
              <a:gd name="connsiteY5" fmla="*/ 856080 h 856080"/>
              <a:gd name="connsiteX6" fmla="*/ 142683 w 6854099"/>
              <a:gd name="connsiteY6" fmla="*/ 856080 h 856080"/>
              <a:gd name="connsiteX7" fmla="*/ 0 w 6854099"/>
              <a:gd name="connsiteY7" fmla="*/ 713397 h 856080"/>
              <a:gd name="connsiteX8" fmla="*/ 0 w 6854099"/>
              <a:gd name="connsiteY8" fmla="*/ 142683 h 8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4099" h="856080">
                <a:moveTo>
                  <a:pt x="0" y="142683"/>
                </a:moveTo>
                <a:cubicBezTo>
                  <a:pt x="0" y="63881"/>
                  <a:pt x="63881" y="0"/>
                  <a:pt x="142683" y="0"/>
                </a:cubicBezTo>
                <a:lnTo>
                  <a:pt x="6711416" y="0"/>
                </a:lnTo>
                <a:cubicBezTo>
                  <a:pt x="6790218" y="0"/>
                  <a:pt x="6854099" y="63881"/>
                  <a:pt x="6854099" y="142683"/>
                </a:cubicBezTo>
                <a:lnTo>
                  <a:pt x="6854099" y="713397"/>
                </a:lnTo>
                <a:cubicBezTo>
                  <a:pt x="6854099" y="792199"/>
                  <a:pt x="6790218" y="856080"/>
                  <a:pt x="6711416" y="856080"/>
                </a:cubicBezTo>
                <a:lnTo>
                  <a:pt x="142683" y="856080"/>
                </a:lnTo>
                <a:cubicBezTo>
                  <a:pt x="63881" y="856080"/>
                  <a:pt x="0" y="792199"/>
                  <a:pt x="0" y="713397"/>
                </a:cubicBezTo>
                <a:lnTo>
                  <a:pt x="0" y="14268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622584"/>
              <a:satOff val="26541"/>
              <a:lumOff val="5752"/>
              <a:alphaOff val="0"/>
            </a:schemeClr>
          </a:fillRef>
          <a:effectRef idx="0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8510" tIns="41790" rIns="268510" bIns="41790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kern="1200" dirty="0">
                <a:solidFill>
                  <a:schemeClr val="tx1"/>
                </a:solidFill>
              </a:rPr>
              <a:t>Propiciar a melhoria na eficiência das atividades jurisdicionais e uma maior racionalização dos serviços</a:t>
            </a:r>
            <a:r>
              <a:rPr lang="pt-BR" sz="1800" b="1" kern="1200" dirty="0">
                <a:solidFill>
                  <a:schemeClr val="tx1"/>
                </a:solidFill>
              </a:rPr>
              <a:t>; </a:t>
            </a:r>
          </a:p>
        </p:txBody>
      </p:sp>
      <p:sp>
        <p:nvSpPr>
          <p:cNvPr id="12" name="Forma livre 11"/>
          <p:cNvSpPr/>
          <p:nvPr/>
        </p:nvSpPr>
        <p:spPr>
          <a:xfrm>
            <a:off x="679967" y="5220252"/>
            <a:ext cx="6770843" cy="856080"/>
          </a:xfrm>
          <a:custGeom>
            <a:avLst/>
            <a:gdLst>
              <a:gd name="connsiteX0" fmla="*/ 0 w 6770843"/>
              <a:gd name="connsiteY0" fmla="*/ 142683 h 856080"/>
              <a:gd name="connsiteX1" fmla="*/ 142683 w 6770843"/>
              <a:gd name="connsiteY1" fmla="*/ 0 h 856080"/>
              <a:gd name="connsiteX2" fmla="*/ 6628160 w 6770843"/>
              <a:gd name="connsiteY2" fmla="*/ 0 h 856080"/>
              <a:gd name="connsiteX3" fmla="*/ 6770843 w 6770843"/>
              <a:gd name="connsiteY3" fmla="*/ 142683 h 856080"/>
              <a:gd name="connsiteX4" fmla="*/ 6770843 w 6770843"/>
              <a:gd name="connsiteY4" fmla="*/ 713397 h 856080"/>
              <a:gd name="connsiteX5" fmla="*/ 6628160 w 6770843"/>
              <a:gd name="connsiteY5" fmla="*/ 856080 h 856080"/>
              <a:gd name="connsiteX6" fmla="*/ 142683 w 6770843"/>
              <a:gd name="connsiteY6" fmla="*/ 856080 h 856080"/>
              <a:gd name="connsiteX7" fmla="*/ 0 w 6770843"/>
              <a:gd name="connsiteY7" fmla="*/ 713397 h 856080"/>
              <a:gd name="connsiteX8" fmla="*/ 0 w 6770843"/>
              <a:gd name="connsiteY8" fmla="*/ 142683 h 8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0843" h="856080">
                <a:moveTo>
                  <a:pt x="0" y="142683"/>
                </a:moveTo>
                <a:cubicBezTo>
                  <a:pt x="0" y="63881"/>
                  <a:pt x="63881" y="0"/>
                  <a:pt x="142683" y="0"/>
                </a:cubicBezTo>
                <a:lnTo>
                  <a:pt x="6628160" y="0"/>
                </a:lnTo>
                <a:cubicBezTo>
                  <a:pt x="6706962" y="0"/>
                  <a:pt x="6770843" y="63881"/>
                  <a:pt x="6770843" y="142683"/>
                </a:cubicBezTo>
                <a:lnTo>
                  <a:pt x="6770843" y="713397"/>
                </a:lnTo>
                <a:cubicBezTo>
                  <a:pt x="6770843" y="792199"/>
                  <a:pt x="6706962" y="856080"/>
                  <a:pt x="6628160" y="856080"/>
                </a:cubicBezTo>
                <a:lnTo>
                  <a:pt x="142683" y="856080"/>
                </a:lnTo>
                <a:cubicBezTo>
                  <a:pt x="63881" y="856080"/>
                  <a:pt x="0" y="792199"/>
                  <a:pt x="0" y="713397"/>
                </a:cubicBezTo>
                <a:lnTo>
                  <a:pt x="0" y="14268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8510" tIns="41790" rIns="268510" bIns="41790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kern="1200" dirty="0">
                <a:solidFill>
                  <a:schemeClr val="tx1"/>
                </a:solidFill>
              </a:rPr>
              <a:t>Transparência das decisões aos órgãos jurisdicionados e ao cidadão</a:t>
            </a:r>
            <a:r>
              <a:rPr lang="pt-BR" sz="2400" b="1" kern="1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97694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76EE3EED-A89C-4432-901C-C6DC3B337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2" r="486" b="2"/>
          <a:stretch/>
        </p:blipFill>
        <p:spPr>
          <a:xfrm>
            <a:off x="19" y="0"/>
            <a:ext cx="9143993" cy="6857999"/>
          </a:xfrm>
          <a:prstGeom prst="rect">
            <a:avLst/>
          </a:prstGeom>
        </p:spPr>
      </p:pic>
      <p:pic>
        <p:nvPicPr>
          <p:cNvPr id="6" name="Imagem 7">
            <a:extLst>
              <a:ext uri="{FF2B5EF4-FFF2-40B4-BE49-F238E27FC236}">
                <a16:creationId xmlns:a16="http://schemas.microsoft.com/office/drawing/2014/main" xmlns="" id="{C360AD68-4E44-4254-BA75-885205ADB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97"/>
            <a:ext cx="7731756" cy="2736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18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10">
            <a:extLst>
              <a:ext uri="{FF2B5EF4-FFF2-40B4-BE49-F238E27FC236}">
                <a16:creationId xmlns:a16="http://schemas.microsoft.com/office/drawing/2014/main" xmlns="" id="{1027FFB2-95D4-4A60-A777-6C878ACA3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01" b="2405"/>
          <a:stretch/>
        </p:blipFill>
        <p:spPr>
          <a:xfrm>
            <a:off x="0" y="116632"/>
            <a:ext cx="8897894" cy="6505008"/>
          </a:xfrm>
        </p:spPr>
      </p:pic>
      <p:sp>
        <p:nvSpPr>
          <p:cNvPr id="5" name="CaixaDeTexto 4"/>
          <p:cNvSpPr txBox="1"/>
          <p:nvPr/>
        </p:nvSpPr>
        <p:spPr>
          <a:xfrm>
            <a:off x="663213" y="154756"/>
            <a:ext cx="2376264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www.tce.sp.gov.br</a:t>
            </a:r>
          </a:p>
        </p:txBody>
      </p:sp>
      <p:sp>
        <p:nvSpPr>
          <p:cNvPr id="7" name="Retângulo 6"/>
          <p:cNvSpPr/>
          <p:nvPr/>
        </p:nvSpPr>
        <p:spPr>
          <a:xfrm>
            <a:off x="3133598" y="931544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452320" y="1628800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7452320" y="2267744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2CA79BC-C07A-45CD-AC23-5958677B47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13" t="17200" r="15350" b="39860"/>
          <a:stretch/>
        </p:blipFill>
        <p:spPr>
          <a:xfrm>
            <a:off x="3059832" y="931544"/>
            <a:ext cx="5838062" cy="2785488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B0473BD6-7E29-4B79-ABA9-539FDDB56EA4}"/>
              </a:ext>
            </a:extLst>
          </p:cNvPr>
          <p:cNvSpPr/>
          <p:nvPr/>
        </p:nvSpPr>
        <p:spPr>
          <a:xfrm>
            <a:off x="3059832" y="931544"/>
            <a:ext cx="57606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ED6611A0-77A3-443B-9697-E4EC6F8BB49E}"/>
              </a:ext>
            </a:extLst>
          </p:cNvPr>
          <p:cNvSpPr/>
          <p:nvPr/>
        </p:nvSpPr>
        <p:spPr>
          <a:xfrm>
            <a:off x="7602395" y="1400994"/>
            <a:ext cx="57606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7257F32E-4AC5-4747-963E-F1B0F86FB41A}"/>
              </a:ext>
            </a:extLst>
          </p:cNvPr>
          <p:cNvSpPr/>
          <p:nvPr/>
        </p:nvSpPr>
        <p:spPr>
          <a:xfrm>
            <a:off x="7602395" y="1844824"/>
            <a:ext cx="57606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65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E982DB0-397F-4FFF-8EDE-E134B364C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7D841B5D-5FF0-438C-B1A4-468BD3C8D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01" b="23549"/>
          <a:stretch/>
        </p:blipFill>
        <p:spPr>
          <a:xfrm>
            <a:off x="348343" y="149689"/>
            <a:ext cx="8544817" cy="6391933"/>
          </a:xfr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A40812BF-E556-476F-8654-EFA17E748664}"/>
              </a:ext>
            </a:extLst>
          </p:cNvPr>
          <p:cNvSpPr txBox="1"/>
          <p:nvPr/>
        </p:nvSpPr>
        <p:spPr>
          <a:xfrm>
            <a:off x="7020272" y="3109561"/>
            <a:ext cx="720080" cy="28803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A3A0CCCC-D21C-4EE4-88D7-973BF1598A23}"/>
              </a:ext>
            </a:extLst>
          </p:cNvPr>
          <p:cNvSpPr txBox="1"/>
          <p:nvPr/>
        </p:nvSpPr>
        <p:spPr>
          <a:xfrm>
            <a:off x="3198777" y="1256978"/>
            <a:ext cx="653143" cy="22780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E4724EB-ACA1-4E32-BE0E-3598A698B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49" y="1089917"/>
            <a:ext cx="7541504" cy="4624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980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ACESSO AO SISTEMA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xmlns="" id="{63C3A869-DEE2-4A09-B96E-3045B24E1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86" t="25754" r="19883" b="6592"/>
          <a:stretch/>
        </p:blipFill>
        <p:spPr>
          <a:xfrm>
            <a:off x="539552" y="1772816"/>
            <a:ext cx="8064896" cy="4464496"/>
          </a:xfrm>
        </p:spPr>
      </p:pic>
      <p:sp>
        <p:nvSpPr>
          <p:cNvPr id="8" name="Seta: para a Esquerda 7">
            <a:extLst>
              <a:ext uri="{FF2B5EF4-FFF2-40B4-BE49-F238E27FC236}">
                <a16:creationId xmlns:a16="http://schemas.microsoft.com/office/drawing/2014/main" xmlns="" id="{2780C551-0542-44E9-A3E1-34C7B0B643F4}"/>
              </a:ext>
            </a:extLst>
          </p:cNvPr>
          <p:cNvSpPr/>
          <p:nvPr/>
        </p:nvSpPr>
        <p:spPr>
          <a:xfrm rot="20364785">
            <a:off x="1827045" y="2678716"/>
            <a:ext cx="1584176" cy="648072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Seta: para a Esquerda 4">
            <a:extLst>
              <a:ext uri="{FF2B5EF4-FFF2-40B4-BE49-F238E27FC236}">
                <a16:creationId xmlns:a16="http://schemas.microsoft.com/office/drawing/2014/main" xmlns="" id="{B5CB19A4-694B-4947-BE6F-1F42463FB40D}"/>
              </a:ext>
            </a:extLst>
          </p:cNvPr>
          <p:cNvSpPr/>
          <p:nvPr/>
        </p:nvSpPr>
        <p:spPr>
          <a:xfrm rot="20364785">
            <a:off x="6240361" y="3842444"/>
            <a:ext cx="1584176" cy="648072"/>
          </a:xfrm>
          <a:prstGeom prst="leftArrow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09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ADCF11-A55D-4EFB-BD4B-872D5B15F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F6FE2A59-37BB-4E40-8256-CD77066CA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01" b="17172"/>
          <a:stretch/>
        </p:blipFill>
        <p:spPr>
          <a:xfrm>
            <a:off x="347663" y="252111"/>
            <a:ext cx="8418512" cy="6256455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E33096BF-E2E0-4A1D-8074-51500072A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700808"/>
            <a:ext cx="2856185" cy="386343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DDE943D2-49BF-48F9-8849-EBC20DF06B1D}"/>
              </a:ext>
            </a:extLst>
          </p:cNvPr>
          <p:cNvSpPr txBox="1"/>
          <p:nvPr/>
        </p:nvSpPr>
        <p:spPr>
          <a:xfrm>
            <a:off x="755575" y="298700"/>
            <a:ext cx="673379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800"/>
              <a:t>https://e-processo.tce.sp.gov.br/e-tcesp/</a:t>
            </a:r>
          </a:p>
        </p:txBody>
      </p:sp>
    </p:spTree>
    <p:extLst>
      <p:ext uri="{BB962C8B-B14F-4D97-AF65-F5344CB8AC3E}">
        <p14:creationId xmlns:p14="http://schemas.microsoft.com/office/powerpoint/2010/main" val="345375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F6FE2A59-37BB-4E40-8256-CD77066CA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796" b="17172"/>
          <a:stretch/>
        </p:blipFill>
        <p:spPr>
          <a:xfrm>
            <a:off x="678730" y="1537993"/>
            <a:ext cx="7678095" cy="4970757"/>
          </a:xfr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835CF888-B20E-4B2E-B545-3F7BB9110BAB}"/>
              </a:ext>
            </a:extLst>
          </p:cNvPr>
          <p:cNvSpPr/>
          <p:nvPr/>
        </p:nvSpPr>
        <p:spPr>
          <a:xfrm>
            <a:off x="2498102" y="4138368"/>
            <a:ext cx="1055802" cy="2450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DC0AB9-6202-40EC-A055-72E49A884C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33" t="22635" r="17225" b="2376"/>
          <a:stretch/>
        </p:blipFill>
        <p:spPr>
          <a:xfrm>
            <a:off x="1001486" y="2195944"/>
            <a:ext cx="7141027" cy="4375041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D6FBACD4-76A3-404E-B3B6-CEFCBB91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63" y="349250"/>
            <a:ext cx="7142162" cy="1052513"/>
          </a:xfrm>
        </p:spPr>
        <p:txBody>
          <a:bodyPr>
            <a:normAutofit/>
          </a:bodyPr>
          <a:lstStyle/>
          <a:p>
            <a:r>
              <a:rPr lang="pt-BR" dirty="0"/>
              <a:t>Cadastramento de Partes</a:t>
            </a:r>
          </a:p>
        </p:txBody>
      </p:sp>
    </p:spTree>
    <p:extLst>
      <p:ext uri="{BB962C8B-B14F-4D97-AF65-F5344CB8AC3E}">
        <p14:creationId xmlns:p14="http://schemas.microsoft.com/office/powerpoint/2010/main" val="299275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F6FE2A59-37BB-4E40-8256-CD77066CA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090" b="21578"/>
          <a:stretch/>
        </p:blipFill>
        <p:spPr>
          <a:xfrm>
            <a:off x="348343" y="1557852"/>
            <a:ext cx="8343170" cy="4950713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21D08EDD-EC75-43A0-B5B1-B118C9D10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63" y="349250"/>
            <a:ext cx="7142162" cy="1052513"/>
          </a:xfrm>
        </p:spPr>
        <p:txBody>
          <a:bodyPr/>
          <a:lstStyle/>
          <a:p>
            <a:r>
              <a:rPr lang="pt-BR" dirty="0"/>
              <a:t>Cadastramento de Advogados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B246ACEA-33B2-4256-8EE7-12734C4D325F}"/>
              </a:ext>
            </a:extLst>
          </p:cNvPr>
          <p:cNvSpPr/>
          <p:nvPr/>
        </p:nvSpPr>
        <p:spPr>
          <a:xfrm>
            <a:off x="2347274" y="3912124"/>
            <a:ext cx="933254" cy="2733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Espaço Reservado para Conteúdo 8">
            <a:extLst>
              <a:ext uri="{FF2B5EF4-FFF2-40B4-BE49-F238E27FC236}">
                <a16:creationId xmlns:a16="http://schemas.microsoft.com/office/drawing/2014/main" xmlns="" id="{F20C5C3E-D0CB-4E38-8636-EAD3785848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33" b="9011"/>
          <a:stretch/>
        </p:blipFill>
        <p:spPr>
          <a:xfrm>
            <a:off x="362744" y="1513147"/>
            <a:ext cx="8418512" cy="488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21F7242-FF5D-4F73-A7BF-2CDD1E840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Cadastramento de Advogados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xmlns="" id="{7871C9B9-C079-4C46-AC54-4E941B461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133" b="9011"/>
          <a:stretch/>
        </p:blipFill>
        <p:spPr>
          <a:xfrm>
            <a:off x="362744" y="1506372"/>
            <a:ext cx="8418512" cy="4887155"/>
          </a:xfrm>
        </p:spPr>
      </p:pic>
      <p:sp>
        <p:nvSpPr>
          <p:cNvPr id="10" name="Seta: para a Esquerda 9">
            <a:extLst>
              <a:ext uri="{FF2B5EF4-FFF2-40B4-BE49-F238E27FC236}">
                <a16:creationId xmlns:a16="http://schemas.microsoft.com/office/drawing/2014/main" xmlns="" id="{3292BFA5-AC38-4B8E-B8AC-9AE573372B9D}"/>
              </a:ext>
            </a:extLst>
          </p:cNvPr>
          <p:cNvSpPr/>
          <p:nvPr/>
        </p:nvSpPr>
        <p:spPr>
          <a:xfrm rot="20907472">
            <a:off x="6183983" y="3241862"/>
            <a:ext cx="1602557" cy="631596"/>
          </a:xfrm>
          <a:prstGeom prst="leftArrow">
            <a:avLst/>
          </a:prstGeom>
          <a:solidFill>
            <a:srgbClr val="00206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860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123728" y="2348880"/>
            <a:ext cx="1152128" cy="2973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391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09916" y="260648"/>
            <a:ext cx="7141028" cy="1051560"/>
          </a:xfrm>
        </p:spPr>
        <p:txBody>
          <a:bodyPr>
            <a:noAutofit/>
          </a:bodyPr>
          <a:lstStyle/>
          <a:p>
            <a:r>
              <a:rPr lang="pt-BR" sz="2800" b="1" dirty="0"/>
              <a:t/>
            </a:r>
            <a:br>
              <a:rPr lang="pt-BR" sz="2800" b="1" dirty="0"/>
            </a:br>
            <a:r>
              <a:rPr lang="pt-BR" sz="2800" b="1" dirty="0"/>
              <a:t/>
            </a:r>
            <a:br>
              <a:rPr lang="pt-BR" sz="2800" b="1" dirty="0"/>
            </a:br>
            <a:r>
              <a:rPr lang="pt-BR" sz="2800" b="1" dirty="0"/>
              <a:t>INSTRUÇÕES 01/2020 (DOE DE 22/09/2020)</a:t>
            </a:r>
            <a:br>
              <a:rPr lang="pt-BR" sz="2800" b="1" dirty="0"/>
            </a:br>
            <a:endParaRPr lang="pt-BR" b="1" dirty="0"/>
          </a:p>
        </p:txBody>
      </p:sp>
      <p:sp>
        <p:nvSpPr>
          <p:cNvPr id="5" name="Espaço Reservado para Conteúdo 3"/>
          <p:cNvSpPr txBox="1">
            <a:spLocks/>
          </p:cNvSpPr>
          <p:nvPr/>
        </p:nvSpPr>
        <p:spPr>
          <a:xfrm>
            <a:off x="509916" y="1549816"/>
            <a:ext cx="8094532" cy="486902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b="1" dirty="0"/>
              <a:t>LIVRO I – DOS JURISDICIONADOS</a:t>
            </a:r>
          </a:p>
          <a:p>
            <a:pPr marL="0" indent="0" algn="ctr">
              <a:buNone/>
            </a:pPr>
            <a:endParaRPr lang="pt-BR" sz="2400" b="1" dirty="0"/>
          </a:p>
          <a:p>
            <a:pPr marL="0" indent="0" algn="just">
              <a:buNone/>
            </a:pPr>
            <a:r>
              <a:rPr lang="pt-BR" sz="1600" dirty="0"/>
              <a:t>Art. 1º - Subordinam-se a estas Instruções, de acordo com suas especificidades, e, no que couber, os seguintes Órgãos e Entidades Públicas dos Poderes Executivo, Legislativo e Judiciário, das esferas Estadual e Municipal:</a:t>
            </a:r>
          </a:p>
          <a:p>
            <a:pPr marL="0" indent="0" algn="just">
              <a:buNone/>
            </a:pPr>
            <a:endParaRPr lang="pt-BR" sz="1600" b="1" dirty="0"/>
          </a:p>
          <a:p>
            <a:pPr marL="0" indent="0" algn="ctr">
              <a:buNone/>
            </a:pPr>
            <a:r>
              <a:rPr lang="pt-BR" sz="1600" b="1" dirty="0"/>
              <a:t>ESTADUAL</a:t>
            </a:r>
          </a:p>
          <a:p>
            <a:pPr marL="0" indent="0" algn="ctr">
              <a:buNone/>
            </a:pPr>
            <a:endParaRPr lang="pt-BR" sz="1600" b="1" dirty="0"/>
          </a:p>
          <a:p>
            <a:pPr marL="0" indent="0" algn="just">
              <a:buNone/>
            </a:pPr>
            <a:r>
              <a:rPr lang="pt-BR" sz="1600" b="1" dirty="0"/>
              <a:t>PODER EXECUTIVO</a:t>
            </a:r>
            <a:r>
              <a:rPr lang="pt-BR" sz="1600" dirty="0"/>
              <a:t>: UNIDADES GESTORAS DOS ÓRGÃOS DO PODER EXECUTIVO; AUTARQUIAS; FUNDAÇÕES; ENTIDADE DE PREVIDÊNCIA ESTADUAL; ENTIDADES FECHADAS DE PREVIDÊNCIA PRIVADA; SOCIEDADES DE ECONOMIA MISTA E SUAS SUBSIDIÁRIAS E AS EMPRESAS PÚBLICAS; </a:t>
            </a:r>
          </a:p>
          <a:p>
            <a:pPr marL="0" indent="0" algn="just">
              <a:buNone/>
            </a:pPr>
            <a:r>
              <a:rPr lang="pt-BR" sz="1600" b="1" dirty="0"/>
              <a:t>PODER LEGISLATIVO</a:t>
            </a:r>
            <a:r>
              <a:rPr lang="pt-BR" sz="1600" dirty="0"/>
              <a:t>: A UNIDADE GESTORA DO PODER LEGISLATIVO E O </a:t>
            </a:r>
            <a:r>
              <a:rPr lang="pt-BR" sz="1600" b="1" dirty="0"/>
              <a:t>TRIBUNAL DE CONTAS DO ESTADO DE SÃO PAULO</a:t>
            </a:r>
          </a:p>
          <a:p>
            <a:pPr marL="0" indent="0" algn="just">
              <a:buNone/>
            </a:pPr>
            <a:r>
              <a:rPr lang="pt-BR" sz="1600" b="1" dirty="0"/>
              <a:t>PODER JUDICIÁRIO</a:t>
            </a:r>
            <a:r>
              <a:rPr lang="pt-BR" sz="1600" dirty="0"/>
              <a:t>: AS UNIDADES GESTORAS E OS ÓRGÃOS DO PODER JUDICIÁRIO; E O</a:t>
            </a:r>
          </a:p>
          <a:p>
            <a:pPr marL="0" indent="0" algn="just">
              <a:buNone/>
            </a:pPr>
            <a:r>
              <a:rPr lang="pt-BR" sz="1600" b="1" dirty="0"/>
              <a:t>MINISTÉRIO PÚBLICO DO ESTADO DE SÃO PAULO</a:t>
            </a:r>
            <a:endParaRPr lang="pt-BR" sz="1000" dirty="0"/>
          </a:p>
          <a:p>
            <a:pPr marL="0" indent="0">
              <a:buNone/>
            </a:pPr>
            <a:r>
              <a:rPr lang="pt-BR" sz="20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074829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/>
          <a:stretch/>
        </p:blipFill>
        <p:spPr bwMode="auto">
          <a:xfrm>
            <a:off x="0" y="-9939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635896" y="2156675"/>
            <a:ext cx="1872208" cy="5853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122313" y="2852123"/>
            <a:ext cx="1224136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3918857" y="3636055"/>
            <a:ext cx="1224136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4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9" y="5157192"/>
            <a:ext cx="695772" cy="3654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488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4"/>
          <a:stretch/>
        </p:blipFill>
        <p:spPr bwMode="auto">
          <a:xfrm>
            <a:off x="18433" y="0"/>
            <a:ext cx="91346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3707904" y="3429000"/>
            <a:ext cx="2016224" cy="1368152"/>
            <a:chOff x="3707904" y="3429000"/>
            <a:chExt cx="2016224" cy="1368152"/>
          </a:xfrm>
        </p:grpSpPr>
        <p:sp>
          <p:nvSpPr>
            <p:cNvPr id="4" name="Retângulo 3"/>
            <p:cNvSpPr/>
            <p:nvPr/>
          </p:nvSpPr>
          <p:spPr>
            <a:xfrm>
              <a:off x="3707904" y="3429000"/>
              <a:ext cx="2016224" cy="13681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4423304" y="3947158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CPF</a:t>
              </a:r>
            </a:p>
          </p:txBody>
        </p:sp>
      </p:grpSp>
      <p:sp>
        <p:nvSpPr>
          <p:cNvPr id="7" name="Retângulo 6"/>
          <p:cNvSpPr/>
          <p:nvPr/>
        </p:nvSpPr>
        <p:spPr>
          <a:xfrm>
            <a:off x="4139952" y="5085184"/>
            <a:ext cx="936104" cy="79208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Grupo 8"/>
          <p:cNvGrpSpPr/>
          <p:nvPr/>
        </p:nvGrpSpPr>
        <p:grpSpPr>
          <a:xfrm>
            <a:off x="5580112" y="1647682"/>
            <a:ext cx="2376264" cy="1296144"/>
            <a:chOff x="5580112" y="1647682"/>
            <a:chExt cx="2376264" cy="1296144"/>
          </a:xfrm>
        </p:grpSpPr>
        <p:sp>
          <p:nvSpPr>
            <p:cNvPr id="6" name="Texto explicativo retangular 5"/>
            <p:cNvSpPr/>
            <p:nvPr/>
          </p:nvSpPr>
          <p:spPr>
            <a:xfrm>
              <a:off x="5580112" y="1647682"/>
              <a:ext cx="2376264" cy="1296144"/>
            </a:xfrm>
            <a:prstGeom prst="wedgeRectCallout">
              <a:avLst>
                <a:gd name="adj1" fmla="val -55868"/>
                <a:gd name="adj2" fmla="val 84612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5708265" y="1834089"/>
              <a:ext cx="20882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ADVOGADOS </a:t>
              </a:r>
            </a:p>
            <a:p>
              <a:pPr algn="ctr"/>
              <a:r>
                <a:rPr lang="pt-BR" b="1" dirty="0"/>
                <a:t>E</a:t>
              </a:r>
            </a:p>
            <a:p>
              <a:pPr algn="ctr"/>
              <a:r>
                <a:rPr lang="pt-BR" b="1" dirty="0"/>
                <a:t>PROCURADORES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6084168" y="4619580"/>
            <a:ext cx="2376264" cy="1296144"/>
            <a:chOff x="6084168" y="4619580"/>
            <a:chExt cx="2376264" cy="1296144"/>
          </a:xfrm>
        </p:grpSpPr>
        <p:sp>
          <p:nvSpPr>
            <p:cNvPr id="13" name="Texto explicativo retangular 12"/>
            <p:cNvSpPr/>
            <p:nvPr/>
          </p:nvSpPr>
          <p:spPr>
            <a:xfrm>
              <a:off x="6084168" y="4619580"/>
              <a:ext cx="2376264" cy="1296144"/>
            </a:xfrm>
            <a:prstGeom prst="wedgeRectCallout">
              <a:avLst>
                <a:gd name="adj1" fmla="val -87457"/>
                <a:gd name="adj2" fmla="val 22488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6212321" y="4667487"/>
              <a:ext cx="20882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PESSOAS FÍSICAS</a:t>
              </a:r>
            </a:p>
            <a:p>
              <a:pPr algn="ctr"/>
              <a:r>
                <a:rPr lang="pt-BR" b="1" dirty="0"/>
                <a:t>PESSOAS JURÍDICAS</a:t>
              </a:r>
            </a:p>
            <a:p>
              <a:pPr algn="ctr"/>
              <a:r>
                <a:rPr lang="pt-BR" b="1" dirty="0"/>
                <a:t>E ÓRGÃOS JURISDICIONADOS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0308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03" r="97891">
                        <a14:foregroundMark x1="72500" y1="73582" x2="72500" y2="73582"/>
                        <a14:foregroundMark x1="97891" y1="56418" x2="97891" y2="56418"/>
                        <a14:foregroundMark x1="77578" y1="24030" x2="77578" y2="24030"/>
                        <a14:backgroundMark x1="10703" y1="27463" x2="1406" y2="2985"/>
                        <a14:backgroundMark x1="11797" y1="70149" x2="1719" y2="97015"/>
                      </a14:backgroundRemoval>
                    </a14:imgEffect>
                    <a14:imgEffect>
                      <a14:sharpenSoften amount="-100000"/>
                    </a14:imgEffect>
                    <a14:imgEffect>
                      <a14:colorTemperature colorTemp="6125"/>
                    </a14:imgEffect>
                    <a14:imgEffect>
                      <a14:brightnessContrast bright="-6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7932">
            <a:off x="4958290" y="4704936"/>
            <a:ext cx="1548504" cy="810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62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5" name="Elipse 4"/>
          <p:cNvSpPr/>
          <p:nvPr/>
        </p:nvSpPr>
        <p:spPr bwMode="auto">
          <a:xfrm>
            <a:off x="2411760" y="2636913"/>
            <a:ext cx="1224136" cy="504056"/>
          </a:xfrm>
          <a:prstGeom prst="ellipse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Seta para a esquerda 5"/>
          <p:cNvSpPr/>
          <p:nvPr/>
        </p:nvSpPr>
        <p:spPr bwMode="auto">
          <a:xfrm>
            <a:off x="5724128" y="2956923"/>
            <a:ext cx="1296144" cy="432048"/>
          </a:xfrm>
          <a:prstGeom prst="leftArrow">
            <a:avLst/>
          </a:prstGeom>
          <a:solidFill>
            <a:srgbClr val="FF0000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75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211960" y="692696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4211960" y="692696"/>
            <a:ext cx="79208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4"/>
          <a:stretch/>
        </p:blipFill>
        <p:spPr bwMode="auto">
          <a:xfrm>
            <a:off x="-18472" y="0"/>
            <a:ext cx="91624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211960" y="422217"/>
            <a:ext cx="1214900" cy="472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403648" y="2924944"/>
            <a:ext cx="6192688" cy="36004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403648" y="4941168"/>
            <a:ext cx="6192688" cy="36004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979712" y="2492896"/>
            <a:ext cx="504056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547664" y="2677562"/>
            <a:ext cx="720080" cy="1846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19447" y="1689536"/>
            <a:ext cx="452947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                                  ÓRGÃO/EMPRESA: XXXXX</a:t>
            </a:r>
          </a:p>
        </p:txBody>
      </p:sp>
    </p:spTree>
    <p:extLst>
      <p:ext uri="{BB962C8B-B14F-4D97-AF65-F5344CB8AC3E}">
        <p14:creationId xmlns:p14="http://schemas.microsoft.com/office/powerpoint/2010/main" val="956244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B05229-CE3A-48A6-B844-F5A3A129D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DELEGAÇÕES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AFB78CC4-8F50-44E9-AB9A-92FECEA093FF}"/>
              </a:ext>
            </a:extLst>
          </p:cNvPr>
          <p:cNvSpPr/>
          <p:nvPr/>
        </p:nvSpPr>
        <p:spPr>
          <a:xfrm>
            <a:off x="1480008" y="2526384"/>
            <a:ext cx="2931736" cy="188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2" name="Espaço Reservado para Conteúdo 11">
            <a:extLst>
              <a:ext uri="{FF2B5EF4-FFF2-40B4-BE49-F238E27FC236}">
                <a16:creationId xmlns:a16="http://schemas.microsoft.com/office/drawing/2014/main" xmlns="" id="{0F9D5CEE-769F-4123-A010-747A7DF05D1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7959" y="1515879"/>
          <a:ext cx="8418512" cy="499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7" name="Gráfico 15" descr="Perfil de mulher com preenchimento sólido">
            <a:extLst>
              <a:ext uri="{FF2B5EF4-FFF2-40B4-BE49-F238E27FC236}">
                <a16:creationId xmlns:a16="http://schemas.microsoft.com/office/drawing/2014/main" xmlns="" id="{25A931AB-1AF2-4AD0-A003-7E8CD8F1BBD8}"/>
              </a:ext>
            </a:extLst>
          </p:cNvPr>
          <p:cNvGrpSpPr/>
          <p:nvPr/>
        </p:nvGrpSpPr>
        <p:grpSpPr>
          <a:xfrm>
            <a:off x="4411744" y="1941447"/>
            <a:ext cx="914400" cy="914400"/>
            <a:chOff x="3954544" y="1800520"/>
            <a:chExt cx="914400" cy="914400"/>
          </a:xfrm>
        </p:grpSpPr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xmlns="" id="{0CDBFB4C-46A7-4344-B91E-8D2B76754C73}"/>
                </a:ext>
              </a:extLst>
            </p:cNvPr>
            <p:cNvSpPr/>
            <p:nvPr/>
          </p:nvSpPr>
          <p:spPr>
            <a:xfrm>
              <a:off x="4106944" y="2276770"/>
              <a:ext cx="609600" cy="304800"/>
            </a:xfrm>
            <a:custGeom>
              <a:avLst/>
              <a:gdLst>
                <a:gd name="connsiteX0" fmla="*/ 609600 w 609600"/>
                <a:gd name="connsiteY0" fmla="*/ 152400 h 304800"/>
                <a:gd name="connsiteX1" fmla="*/ 579120 w 609600"/>
                <a:gd name="connsiteY1" fmla="*/ 91440 h 304800"/>
                <a:gd name="connsiteX2" fmla="*/ 430530 w 609600"/>
                <a:gd name="connsiteY2" fmla="*/ 19050 h 304800"/>
                <a:gd name="connsiteX3" fmla="*/ 304800 w 609600"/>
                <a:gd name="connsiteY3" fmla="*/ 0 h 304800"/>
                <a:gd name="connsiteX4" fmla="*/ 179070 w 609600"/>
                <a:gd name="connsiteY4" fmla="*/ 19050 h 304800"/>
                <a:gd name="connsiteX5" fmla="*/ 30480 w 609600"/>
                <a:gd name="connsiteY5" fmla="*/ 91440 h 304800"/>
                <a:gd name="connsiteX6" fmla="*/ 0 w 609600"/>
                <a:gd name="connsiteY6" fmla="*/ 152400 h 304800"/>
                <a:gd name="connsiteX7" fmla="*/ 0 w 609600"/>
                <a:gd name="connsiteY7" fmla="*/ 304800 h 304800"/>
                <a:gd name="connsiteX8" fmla="*/ 609600 w 609600"/>
                <a:gd name="connsiteY8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304800">
                  <a:moveTo>
                    <a:pt x="609600" y="152400"/>
                  </a:moveTo>
                  <a:cubicBezTo>
                    <a:pt x="609103" y="128536"/>
                    <a:pt x="597913" y="106157"/>
                    <a:pt x="579120" y="91440"/>
                  </a:cubicBezTo>
                  <a:cubicBezTo>
                    <a:pt x="537210" y="57150"/>
                    <a:pt x="483870" y="34290"/>
                    <a:pt x="430530" y="19050"/>
                  </a:cubicBezTo>
                  <a:cubicBezTo>
                    <a:pt x="389779" y="6575"/>
                    <a:pt x="347417" y="157"/>
                    <a:pt x="304800" y="0"/>
                  </a:cubicBezTo>
                  <a:cubicBezTo>
                    <a:pt x="262230" y="734"/>
                    <a:pt x="219947" y="7141"/>
                    <a:pt x="179070" y="19050"/>
                  </a:cubicBezTo>
                  <a:cubicBezTo>
                    <a:pt x="125800" y="34595"/>
                    <a:pt x="75555" y="59073"/>
                    <a:pt x="30480" y="91440"/>
                  </a:cubicBezTo>
                  <a:cubicBezTo>
                    <a:pt x="11687" y="106157"/>
                    <a:pt x="497" y="128536"/>
                    <a:pt x="0" y="152400"/>
                  </a:cubicBezTo>
                  <a:lnTo>
                    <a:pt x="0" y="304800"/>
                  </a:lnTo>
                  <a:lnTo>
                    <a:pt x="609600" y="304800"/>
                  </a:lnTo>
                  <a:close/>
                </a:path>
              </a:pathLst>
            </a:cu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xmlns="" id="{8372D4A0-3714-412F-8D7A-D8CAE4DDE31F}"/>
                </a:ext>
              </a:extLst>
            </p:cNvPr>
            <p:cNvSpPr/>
            <p:nvPr/>
          </p:nvSpPr>
          <p:spPr>
            <a:xfrm>
              <a:off x="4216576" y="1872094"/>
              <a:ext cx="394239" cy="410359"/>
            </a:xfrm>
            <a:custGeom>
              <a:avLst/>
              <a:gdLst>
                <a:gd name="connsiteX0" fmla="*/ 358140 w 394239"/>
                <a:gd name="connsiteY0" fmla="*/ 324666 h 410359"/>
                <a:gd name="connsiteX1" fmla="*/ 383191 w 394239"/>
                <a:gd name="connsiteY1" fmla="*/ 144262 h 410359"/>
                <a:gd name="connsiteX2" fmla="*/ 343567 w 394239"/>
                <a:gd name="connsiteY2" fmla="*/ 59680 h 410359"/>
                <a:gd name="connsiteX3" fmla="*/ 294132 w 394239"/>
                <a:gd name="connsiteY3" fmla="*/ 59013 h 410359"/>
                <a:gd name="connsiteX4" fmla="*/ 216694 w 394239"/>
                <a:gd name="connsiteY4" fmla="*/ 6721 h 410359"/>
                <a:gd name="connsiteX5" fmla="*/ 71342 w 394239"/>
                <a:gd name="connsiteY5" fmla="*/ 25295 h 410359"/>
                <a:gd name="connsiteX6" fmla="*/ 15811 w 394239"/>
                <a:gd name="connsiteY6" fmla="*/ 165408 h 410359"/>
                <a:gd name="connsiteX7" fmla="*/ 21145 w 394239"/>
                <a:gd name="connsiteY7" fmla="*/ 355908 h 410359"/>
                <a:gd name="connsiteX8" fmla="*/ 0 w 394239"/>
                <a:gd name="connsiteY8" fmla="*/ 408771 h 410359"/>
                <a:gd name="connsiteX9" fmla="*/ 89059 w 394239"/>
                <a:gd name="connsiteY9" fmla="*/ 399246 h 410359"/>
                <a:gd name="connsiteX10" fmla="*/ 134588 w 394239"/>
                <a:gd name="connsiteY10" fmla="*/ 363432 h 410359"/>
                <a:gd name="connsiteX11" fmla="*/ 38005 w 394239"/>
                <a:gd name="connsiteY11" fmla="*/ 243989 h 410359"/>
                <a:gd name="connsiteX12" fmla="*/ 41719 w 394239"/>
                <a:gd name="connsiteY12" fmla="*/ 192744 h 410359"/>
                <a:gd name="connsiteX13" fmla="*/ 93155 w 394239"/>
                <a:gd name="connsiteY13" fmla="*/ 175695 h 410359"/>
                <a:gd name="connsiteX14" fmla="*/ 188976 w 394239"/>
                <a:gd name="connsiteY14" fmla="*/ 148739 h 410359"/>
                <a:gd name="connsiteX15" fmla="*/ 283464 w 394239"/>
                <a:gd name="connsiteY15" fmla="*/ 83969 h 410359"/>
                <a:gd name="connsiteX16" fmla="*/ 296934 w 394239"/>
                <a:gd name="connsiteY16" fmla="*/ 84072 h 410359"/>
                <a:gd name="connsiteX17" fmla="*/ 299561 w 394239"/>
                <a:gd name="connsiteY17" fmla="*/ 89303 h 410359"/>
                <a:gd name="connsiteX18" fmla="*/ 315563 w 394239"/>
                <a:gd name="connsiteY18" fmla="*/ 133499 h 410359"/>
                <a:gd name="connsiteX19" fmla="*/ 329660 w 394239"/>
                <a:gd name="connsiteY19" fmla="*/ 145881 h 410359"/>
                <a:gd name="connsiteX20" fmla="*/ 345662 w 394239"/>
                <a:gd name="connsiteY20" fmla="*/ 160836 h 410359"/>
                <a:gd name="connsiteX21" fmla="*/ 357092 w 394239"/>
                <a:gd name="connsiteY21" fmla="*/ 204079 h 410359"/>
                <a:gd name="connsiteX22" fmla="*/ 251555 w 394239"/>
                <a:gd name="connsiteY22" fmla="*/ 364290 h 410359"/>
                <a:gd name="connsiteX23" fmla="*/ 296609 w 394239"/>
                <a:gd name="connsiteY23" fmla="*/ 400485 h 410359"/>
                <a:gd name="connsiteX24" fmla="*/ 394240 w 394239"/>
                <a:gd name="connsiteY24" fmla="*/ 392579 h 410359"/>
                <a:gd name="connsiteX25" fmla="*/ 358140 w 394239"/>
                <a:gd name="connsiteY25" fmla="*/ 324666 h 41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94239" h="410359">
                  <a:moveTo>
                    <a:pt x="358140" y="324666"/>
                  </a:moveTo>
                  <a:cubicBezTo>
                    <a:pt x="349377" y="290376"/>
                    <a:pt x="382905" y="204651"/>
                    <a:pt x="383191" y="144262"/>
                  </a:cubicBezTo>
                  <a:cubicBezTo>
                    <a:pt x="383191" y="95970"/>
                    <a:pt x="369475" y="74349"/>
                    <a:pt x="343567" y="59680"/>
                  </a:cubicBezTo>
                  <a:cubicBezTo>
                    <a:pt x="328612" y="51203"/>
                    <a:pt x="294132" y="59013"/>
                    <a:pt x="294132" y="59013"/>
                  </a:cubicBezTo>
                  <a:cubicBezTo>
                    <a:pt x="294132" y="59013"/>
                    <a:pt x="276320" y="25295"/>
                    <a:pt x="216694" y="6721"/>
                  </a:cubicBezTo>
                  <a:cubicBezTo>
                    <a:pt x="167698" y="-6618"/>
                    <a:pt x="115410" y="63"/>
                    <a:pt x="71342" y="25295"/>
                  </a:cubicBezTo>
                  <a:cubicBezTo>
                    <a:pt x="34480" y="49107"/>
                    <a:pt x="16669" y="75301"/>
                    <a:pt x="15811" y="165408"/>
                  </a:cubicBezTo>
                  <a:cubicBezTo>
                    <a:pt x="15049" y="247989"/>
                    <a:pt x="26384" y="321332"/>
                    <a:pt x="21145" y="355908"/>
                  </a:cubicBezTo>
                  <a:cubicBezTo>
                    <a:pt x="18730" y="375046"/>
                    <a:pt x="11450" y="393247"/>
                    <a:pt x="0" y="408771"/>
                  </a:cubicBezTo>
                  <a:cubicBezTo>
                    <a:pt x="0" y="408771"/>
                    <a:pt x="57150" y="416106"/>
                    <a:pt x="89059" y="399246"/>
                  </a:cubicBezTo>
                  <a:cubicBezTo>
                    <a:pt x="105116" y="388473"/>
                    <a:pt x="120336" y="376501"/>
                    <a:pt x="134588" y="363432"/>
                  </a:cubicBezTo>
                  <a:cubicBezTo>
                    <a:pt x="85704" y="340633"/>
                    <a:pt x="50068" y="296562"/>
                    <a:pt x="38005" y="243989"/>
                  </a:cubicBezTo>
                  <a:cubicBezTo>
                    <a:pt x="36767" y="239417"/>
                    <a:pt x="28480" y="209508"/>
                    <a:pt x="41719" y="192744"/>
                  </a:cubicBezTo>
                  <a:cubicBezTo>
                    <a:pt x="48959" y="183219"/>
                    <a:pt x="65532" y="180552"/>
                    <a:pt x="93155" y="175695"/>
                  </a:cubicBezTo>
                  <a:cubicBezTo>
                    <a:pt x="126220" y="171339"/>
                    <a:pt x="158489" y="162262"/>
                    <a:pt x="188976" y="148739"/>
                  </a:cubicBezTo>
                  <a:cubicBezTo>
                    <a:pt x="223247" y="131505"/>
                    <a:pt x="255030" y="109718"/>
                    <a:pt x="283464" y="83969"/>
                  </a:cubicBezTo>
                  <a:cubicBezTo>
                    <a:pt x="287212" y="80278"/>
                    <a:pt x="293242" y="80324"/>
                    <a:pt x="296934" y="84072"/>
                  </a:cubicBezTo>
                  <a:cubicBezTo>
                    <a:pt x="298337" y="85497"/>
                    <a:pt x="299256" y="87326"/>
                    <a:pt x="299561" y="89303"/>
                  </a:cubicBezTo>
                  <a:cubicBezTo>
                    <a:pt x="301829" y="104972"/>
                    <a:pt x="307275" y="120011"/>
                    <a:pt x="315563" y="133499"/>
                  </a:cubicBezTo>
                  <a:cubicBezTo>
                    <a:pt x="319446" y="138473"/>
                    <a:pt x="324227" y="142673"/>
                    <a:pt x="329660" y="145881"/>
                  </a:cubicBezTo>
                  <a:cubicBezTo>
                    <a:pt x="335993" y="149676"/>
                    <a:pt x="341448" y="154773"/>
                    <a:pt x="345662" y="160836"/>
                  </a:cubicBezTo>
                  <a:cubicBezTo>
                    <a:pt x="352540" y="174259"/>
                    <a:pt x="356439" y="189010"/>
                    <a:pt x="357092" y="204079"/>
                  </a:cubicBezTo>
                  <a:cubicBezTo>
                    <a:pt x="356469" y="273587"/>
                    <a:pt x="315172" y="336279"/>
                    <a:pt x="251555" y="364290"/>
                  </a:cubicBezTo>
                  <a:cubicBezTo>
                    <a:pt x="263557" y="374862"/>
                    <a:pt x="279273" y="387912"/>
                    <a:pt x="296609" y="400485"/>
                  </a:cubicBezTo>
                  <a:cubicBezTo>
                    <a:pt x="325184" y="421154"/>
                    <a:pt x="394240" y="392579"/>
                    <a:pt x="394240" y="392579"/>
                  </a:cubicBezTo>
                  <a:cubicBezTo>
                    <a:pt x="394240" y="392579"/>
                    <a:pt x="371951" y="379244"/>
                    <a:pt x="358140" y="324666"/>
                  </a:cubicBezTo>
                  <a:close/>
                </a:path>
              </a:pathLst>
            </a:cu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xmlns="" id="{54E966E4-F5C8-4672-8376-1B91EBCB3131}"/>
                </a:ext>
              </a:extLst>
            </p:cNvPr>
            <p:cNvSpPr/>
            <p:nvPr/>
          </p:nvSpPr>
          <p:spPr>
            <a:xfrm>
              <a:off x="4269694" y="1980828"/>
              <a:ext cx="284924" cy="248316"/>
            </a:xfrm>
            <a:custGeom>
              <a:avLst/>
              <a:gdLst>
                <a:gd name="connsiteX0" fmla="*/ 284924 w 284924"/>
                <a:gd name="connsiteY0" fmla="*/ 95917 h 248316"/>
                <a:gd name="connsiteX1" fmla="*/ 276733 w 284924"/>
                <a:gd name="connsiteY1" fmla="*/ 62675 h 248316"/>
                <a:gd name="connsiteX2" fmla="*/ 266065 w 284924"/>
                <a:gd name="connsiteY2" fmla="*/ 53150 h 248316"/>
                <a:gd name="connsiteX3" fmla="*/ 247015 w 284924"/>
                <a:gd name="connsiteY3" fmla="*/ 36481 h 248316"/>
                <a:gd name="connsiteX4" fmla="*/ 230727 w 284924"/>
                <a:gd name="connsiteY4" fmla="*/ 0 h 248316"/>
                <a:gd name="connsiteX5" fmla="*/ 144050 w 284924"/>
                <a:gd name="connsiteY5" fmla="*/ 57150 h 248316"/>
                <a:gd name="connsiteX6" fmla="*/ 42894 w 284924"/>
                <a:gd name="connsiteY6" fmla="*/ 85725 h 248316"/>
                <a:gd name="connsiteX7" fmla="*/ 3270 w 284924"/>
                <a:gd name="connsiteY7" fmla="*/ 95726 h 248316"/>
                <a:gd name="connsiteX8" fmla="*/ 3270 w 284924"/>
                <a:gd name="connsiteY8" fmla="*/ 130112 h 248316"/>
                <a:gd name="connsiteX9" fmla="*/ 142049 w 284924"/>
                <a:gd name="connsiteY9" fmla="*/ 248317 h 248316"/>
                <a:gd name="connsiteX10" fmla="*/ 284924 w 284924"/>
                <a:gd name="connsiteY10" fmla="*/ 95917 h 24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924" h="248316">
                  <a:moveTo>
                    <a:pt x="284924" y="95917"/>
                  </a:moveTo>
                  <a:cubicBezTo>
                    <a:pt x="284416" y="84404"/>
                    <a:pt x="281632" y="73105"/>
                    <a:pt x="276733" y="62675"/>
                  </a:cubicBezTo>
                  <a:cubicBezTo>
                    <a:pt x="273943" y="58733"/>
                    <a:pt x="270296" y="55476"/>
                    <a:pt x="266065" y="53150"/>
                  </a:cubicBezTo>
                  <a:cubicBezTo>
                    <a:pt x="258780" y="48761"/>
                    <a:pt x="252331" y="43119"/>
                    <a:pt x="247015" y="36481"/>
                  </a:cubicBezTo>
                  <a:cubicBezTo>
                    <a:pt x="239351" y="25447"/>
                    <a:pt x="233826" y="13072"/>
                    <a:pt x="230727" y="0"/>
                  </a:cubicBezTo>
                  <a:cubicBezTo>
                    <a:pt x="204134" y="22328"/>
                    <a:pt x="175049" y="41504"/>
                    <a:pt x="144050" y="57150"/>
                  </a:cubicBezTo>
                  <a:cubicBezTo>
                    <a:pt x="111871" y="71464"/>
                    <a:pt x="77806" y="81087"/>
                    <a:pt x="42894" y="85725"/>
                  </a:cubicBezTo>
                  <a:cubicBezTo>
                    <a:pt x="26797" y="88582"/>
                    <a:pt x="6699" y="92107"/>
                    <a:pt x="3270" y="95726"/>
                  </a:cubicBezTo>
                  <a:cubicBezTo>
                    <a:pt x="-2445" y="103156"/>
                    <a:pt x="508" y="122111"/>
                    <a:pt x="3270" y="130112"/>
                  </a:cubicBezTo>
                  <a:cubicBezTo>
                    <a:pt x="19558" y="198787"/>
                    <a:pt x="77851" y="248317"/>
                    <a:pt x="142049" y="248317"/>
                  </a:cubicBezTo>
                  <a:cubicBezTo>
                    <a:pt x="218249" y="248317"/>
                    <a:pt x="284924" y="177070"/>
                    <a:pt x="284924" y="95917"/>
                  </a:cubicBezTo>
                  <a:close/>
                </a:path>
              </a:pathLst>
            </a:cu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3" name="Gráfico 21" descr="Perfil masculino com preenchimento sólido">
            <a:extLst>
              <a:ext uri="{FF2B5EF4-FFF2-40B4-BE49-F238E27FC236}">
                <a16:creationId xmlns:a16="http://schemas.microsoft.com/office/drawing/2014/main" xmlns="" id="{5560DA92-DD4C-4925-BD30-8A93B52A1373}"/>
              </a:ext>
            </a:extLst>
          </p:cNvPr>
          <p:cNvGrpSpPr/>
          <p:nvPr/>
        </p:nvGrpSpPr>
        <p:grpSpPr>
          <a:xfrm>
            <a:off x="4411744" y="4990258"/>
            <a:ext cx="914400" cy="914400"/>
            <a:chOff x="4407030" y="5159940"/>
            <a:chExt cx="914400" cy="914400"/>
          </a:xfrm>
        </p:grpSpPr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xmlns="" id="{E4656EC6-0E92-4FC1-8EC9-151B99BD5B7B}"/>
                </a:ext>
              </a:extLst>
            </p:cNvPr>
            <p:cNvSpPr/>
            <p:nvPr/>
          </p:nvSpPr>
          <p:spPr>
            <a:xfrm>
              <a:off x="4559430" y="5636190"/>
              <a:ext cx="609600" cy="304800"/>
            </a:xfrm>
            <a:custGeom>
              <a:avLst/>
              <a:gdLst>
                <a:gd name="connsiteX0" fmla="*/ 609600 w 609600"/>
                <a:gd name="connsiteY0" fmla="*/ 152400 h 304800"/>
                <a:gd name="connsiteX1" fmla="*/ 579120 w 609600"/>
                <a:gd name="connsiteY1" fmla="*/ 91440 h 304800"/>
                <a:gd name="connsiteX2" fmla="*/ 430530 w 609600"/>
                <a:gd name="connsiteY2" fmla="*/ 19050 h 304800"/>
                <a:gd name="connsiteX3" fmla="*/ 304800 w 609600"/>
                <a:gd name="connsiteY3" fmla="*/ 0 h 304800"/>
                <a:gd name="connsiteX4" fmla="*/ 179070 w 609600"/>
                <a:gd name="connsiteY4" fmla="*/ 19050 h 304800"/>
                <a:gd name="connsiteX5" fmla="*/ 30480 w 609600"/>
                <a:gd name="connsiteY5" fmla="*/ 91440 h 304800"/>
                <a:gd name="connsiteX6" fmla="*/ 0 w 609600"/>
                <a:gd name="connsiteY6" fmla="*/ 152400 h 304800"/>
                <a:gd name="connsiteX7" fmla="*/ 0 w 609600"/>
                <a:gd name="connsiteY7" fmla="*/ 304800 h 304800"/>
                <a:gd name="connsiteX8" fmla="*/ 609600 w 609600"/>
                <a:gd name="connsiteY8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304800">
                  <a:moveTo>
                    <a:pt x="609600" y="152400"/>
                  </a:moveTo>
                  <a:cubicBezTo>
                    <a:pt x="609103" y="128536"/>
                    <a:pt x="597913" y="106157"/>
                    <a:pt x="579120" y="91440"/>
                  </a:cubicBezTo>
                  <a:cubicBezTo>
                    <a:pt x="537210" y="57150"/>
                    <a:pt x="483870" y="34290"/>
                    <a:pt x="430530" y="19050"/>
                  </a:cubicBezTo>
                  <a:cubicBezTo>
                    <a:pt x="389779" y="6575"/>
                    <a:pt x="347417" y="157"/>
                    <a:pt x="304800" y="0"/>
                  </a:cubicBezTo>
                  <a:cubicBezTo>
                    <a:pt x="262230" y="734"/>
                    <a:pt x="219947" y="7141"/>
                    <a:pt x="179070" y="19050"/>
                  </a:cubicBezTo>
                  <a:cubicBezTo>
                    <a:pt x="125800" y="34595"/>
                    <a:pt x="75555" y="59073"/>
                    <a:pt x="30480" y="91440"/>
                  </a:cubicBezTo>
                  <a:cubicBezTo>
                    <a:pt x="11687" y="106157"/>
                    <a:pt x="497" y="128536"/>
                    <a:pt x="0" y="152400"/>
                  </a:cubicBezTo>
                  <a:lnTo>
                    <a:pt x="0" y="304800"/>
                  </a:lnTo>
                  <a:lnTo>
                    <a:pt x="609600" y="304800"/>
                  </a:lnTo>
                  <a:close/>
                </a:path>
              </a:pathLst>
            </a:cu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xmlns="" id="{F06BFC5D-4765-43E2-B7BA-7E4093FEFCDB}"/>
                </a:ext>
              </a:extLst>
            </p:cNvPr>
            <p:cNvSpPr/>
            <p:nvPr/>
          </p:nvSpPr>
          <p:spPr>
            <a:xfrm>
              <a:off x="4694253" y="5264631"/>
              <a:ext cx="326044" cy="171533"/>
            </a:xfrm>
            <a:custGeom>
              <a:avLst/>
              <a:gdLst>
                <a:gd name="connsiteX0" fmla="*/ 141402 w 326044"/>
                <a:gd name="connsiteY0" fmla="*/ 140577 h 171533"/>
                <a:gd name="connsiteX1" fmla="*/ 227127 w 326044"/>
                <a:gd name="connsiteY1" fmla="*/ 78951 h 171533"/>
                <a:gd name="connsiteX2" fmla="*/ 227127 w 326044"/>
                <a:gd name="connsiteY2" fmla="*/ 78951 h 171533"/>
                <a:gd name="connsiteX3" fmla="*/ 253416 w 326044"/>
                <a:gd name="connsiteY3" fmla="*/ 89523 h 171533"/>
                <a:gd name="connsiteX4" fmla="*/ 298945 w 326044"/>
                <a:gd name="connsiteY4" fmla="*/ 137815 h 171533"/>
                <a:gd name="connsiteX5" fmla="*/ 321329 w 326044"/>
                <a:gd name="connsiteY5" fmla="*/ 170200 h 171533"/>
                <a:gd name="connsiteX6" fmla="*/ 321329 w 326044"/>
                <a:gd name="connsiteY6" fmla="*/ 170200 h 171533"/>
                <a:gd name="connsiteX7" fmla="*/ 322377 w 326044"/>
                <a:gd name="connsiteY7" fmla="*/ 171534 h 171533"/>
                <a:gd name="connsiteX8" fmla="*/ 322377 w 326044"/>
                <a:gd name="connsiteY8" fmla="*/ 171534 h 171533"/>
                <a:gd name="connsiteX9" fmla="*/ 323615 w 326044"/>
                <a:gd name="connsiteY9" fmla="*/ 111240 h 171533"/>
                <a:gd name="connsiteX10" fmla="*/ 293802 w 326044"/>
                <a:gd name="connsiteY10" fmla="*/ 50090 h 171533"/>
                <a:gd name="connsiteX11" fmla="*/ 243795 w 326044"/>
                <a:gd name="connsiteY11" fmla="*/ 33421 h 171533"/>
                <a:gd name="connsiteX12" fmla="*/ 157880 w 326044"/>
                <a:gd name="connsiteY12" fmla="*/ 84 h 171533"/>
                <a:gd name="connsiteX13" fmla="*/ 36150 w 326044"/>
                <a:gd name="connsiteY13" fmla="*/ 52376 h 171533"/>
                <a:gd name="connsiteX14" fmla="*/ 6432 w 326044"/>
                <a:gd name="connsiteY14" fmla="*/ 134958 h 171533"/>
                <a:gd name="connsiteX15" fmla="*/ 2908 w 326044"/>
                <a:gd name="connsiteY15" fmla="*/ 162866 h 171533"/>
                <a:gd name="connsiteX16" fmla="*/ 18815 w 326044"/>
                <a:gd name="connsiteY16" fmla="*/ 162866 h 171533"/>
                <a:gd name="connsiteX17" fmla="*/ 18815 w 326044"/>
                <a:gd name="connsiteY17" fmla="*/ 162866 h 171533"/>
                <a:gd name="connsiteX18" fmla="*/ 141402 w 326044"/>
                <a:gd name="connsiteY18" fmla="*/ 140577 h 17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6044" h="171533">
                  <a:moveTo>
                    <a:pt x="141402" y="140577"/>
                  </a:moveTo>
                  <a:cubicBezTo>
                    <a:pt x="166167" y="126004"/>
                    <a:pt x="227127" y="78951"/>
                    <a:pt x="227127" y="78951"/>
                  </a:cubicBezTo>
                  <a:lnTo>
                    <a:pt x="227127" y="78951"/>
                  </a:lnTo>
                  <a:cubicBezTo>
                    <a:pt x="236746" y="79784"/>
                    <a:pt x="245898" y="83465"/>
                    <a:pt x="253416" y="89523"/>
                  </a:cubicBezTo>
                  <a:cubicBezTo>
                    <a:pt x="271708" y="102368"/>
                    <a:pt x="287199" y="118799"/>
                    <a:pt x="298945" y="137815"/>
                  </a:cubicBezTo>
                  <a:cubicBezTo>
                    <a:pt x="309518" y="153627"/>
                    <a:pt x="318567" y="166390"/>
                    <a:pt x="321329" y="170200"/>
                  </a:cubicBezTo>
                  <a:lnTo>
                    <a:pt x="321329" y="170200"/>
                  </a:lnTo>
                  <a:lnTo>
                    <a:pt x="322377" y="171534"/>
                  </a:lnTo>
                  <a:lnTo>
                    <a:pt x="322377" y="171534"/>
                  </a:lnTo>
                  <a:cubicBezTo>
                    <a:pt x="327139" y="162009"/>
                    <a:pt x="326949" y="135434"/>
                    <a:pt x="323615" y="111240"/>
                  </a:cubicBezTo>
                  <a:cubicBezTo>
                    <a:pt x="318948" y="77903"/>
                    <a:pt x="315138" y="67997"/>
                    <a:pt x="293802" y="50090"/>
                  </a:cubicBezTo>
                  <a:cubicBezTo>
                    <a:pt x="280207" y="37769"/>
                    <a:pt x="262063" y="31721"/>
                    <a:pt x="243795" y="33421"/>
                  </a:cubicBezTo>
                  <a:cubicBezTo>
                    <a:pt x="219009" y="14187"/>
                    <a:pt x="189151" y="2602"/>
                    <a:pt x="157880" y="84"/>
                  </a:cubicBezTo>
                  <a:cubicBezTo>
                    <a:pt x="110255" y="-1631"/>
                    <a:pt x="58248" y="23229"/>
                    <a:pt x="36150" y="52376"/>
                  </a:cubicBezTo>
                  <a:cubicBezTo>
                    <a:pt x="2718" y="96191"/>
                    <a:pt x="6432" y="124766"/>
                    <a:pt x="6432" y="134958"/>
                  </a:cubicBezTo>
                  <a:cubicBezTo>
                    <a:pt x="6432" y="145149"/>
                    <a:pt x="-5283" y="162866"/>
                    <a:pt x="2908" y="162866"/>
                  </a:cubicBezTo>
                  <a:cubicBezTo>
                    <a:pt x="8242" y="162866"/>
                    <a:pt x="13481" y="162866"/>
                    <a:pt x="18815" y="162866"/>
                  </a:cubicBezTo>
                  <a:lnTo>
                    <a:pt x="18815" y="162866"/>
                  </a:lnTo>
                  <a:cubicBezTo>
                    <a:pt x="49009" y="162009"/>
                    <a:pt x="110636" y="158675"/>
                    <a:pt x="141402" y="140577"/>
                  </a:cubicBezTo>
                  <a:close/>
                </a:path>
              </a:pathLst>
            </a:cu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xmlns="" id="{25C1D5E3-A591-4ACA-A0FD-C95ABC67C630}"/>
                </a:ext>
              </a:extLst>
            </p:cNvPr>
            <p:cNvSpPr/>
            <p:nvPr/>
          </p:nvSpPr>
          <p:spPr>
            <a:xfrm>
              <a:off x="4711925" y="5363774"/>
              <a:ext cx="303276" cy="233186"/>
            </a:xfrm>
            <a:custGeom>
              <a:avLst/>
              <a:gdLst>
                <a:gd name="connsiteX0" fmla="*/ 289655 w 303276"/>
                <a:gd name="connsiteY0" fmla="*/ 83534 h 233186"/>
                <a:gd name="connsiteX1" fmla="*/ 265938 w 303276"/>
                <a:gd name="connsiteY1" fmla="*/ 49340 h 233186"/>
                <a:gd name="connsiteX2" fmla="*/ 225076 w 303276"/>
                <a:gd name="connsiteY2" fmla="*/ 5715 h 233186"/>
                <a:gd name="connsiteX3" fmla="*/ 214694 w 303276"/>
                <a:gd name="connsiteY3" fmla="*/ 0 h 233186"/>
                <a:gd name="connsiteX4" fmla="*/ 133350 w 303276"/>
                <a:gd name="connsiteY4" fmla="*/ 57721 h 233186"/>
                <a:gd name="connsiteX5" fmla="*/ 0 w 303276"/>
                <a:gd name="connsiteY5" fmla="*/ 82677 h 233186"/>
                <a:gd name="connsiteX6" fmla="*/ 154278 w 303276"/>
                <a:gd name="connsiteY6" fmla="*/ 233175 h 233186"/>
                <a:gd name="connsiteX7" fmla="*/ 303276 w 303276"/>
                <a:gd name="connsiteY7" fmla="*/ 102203 h 23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3276" h="233186">
                  <a:moveTo>
                    <a:pt x="289655" y="83534"/>
                  </a:moveTo>
                  <a:cubicBezTo>
                    <a:pt x="289179" y="82868"/>
                    <a:pt x="278702" y="68294"/>
                    <a:pt x="265938" y="49340"/>
                  </a:cubicBezTo>
                  <a:cubicBezTo>
                    <a:pt x="255456" y="32148"/>
                    <a:pt x="241546" y="17297"/>
                    <a:pt x="225076" y="5715"/>
                  </a:cubicBezTo>
                  <a:cubicBezTo>
                    <a:pt x="221870" y="3380"/>
                    <a:pt x="218382" y="1460"/>
                    <a:pt x="214694" y="0"/>
                  </a:cubicBezTo>
                  <a:cubicBezTo>
                    <a:pt x="197739" y="12859"/>
                    <a:pt x="154115" y="45625"/>
                    <a:pt x="133350" y="57721"/>
                  </a:cubicBezTo>
                  <a:cubicBezTo>
                    <a:pt x="100394" y="76771"/>
                    <a:pt x="40291" y="81820"/>
                    <a:pt x="0" y="82677"/>
                  </a:cubicBezTo>
                  <a:cubicBezTo>
                    <a:pt x="1044" y="166839"/>
                    <a:pt x="70116" y="234219"/>
                    <a:pt x="154278" y="233175"/>
                  </a:cubicBezTo>
                  <a:cubicBezTo>
                    <a:pt x="229450" y="232243"/>
                    <a:pt x="292712" y="176634"/>
                    <a:pt x="303276" y="102203"/>
                  </a:cubicBezTo>
                  <a:close/>
                </a:path>
              </a:pathLst>
            </a:cu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8" name="CaixaDeTexto 27">
            <a:extLst>
              <a:ext uri="{FF2B5EF4-FFF2-40B4-BE49-F238E27FC236}">
                <a16:creationId xmlns:a16="http://schemas.microsoft.com/office/drawing/2014/main" xmlns="" id="{D879A7DE-5225-47BE-B41D-2D47CB898809}"/>
              </a:ext>
            </a:extLst>
          </p:cNvPr>
          <p:cNvSpPr txBox="1"/>
          <p:nvPr/>
        </p:nvSpPr>
        <p:spPr>
          <a:xfrm>
            <a:off x="1480008" y="5427278"/>
            <a:ext cx="1206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ÓRGÃO</a:t>
            </a:r>
          </a:p>
          <a:p>
            <a:r>
              <a:rPr lang="pt-BR" sz="2400" b="1" dirty="0"/>
              <a:t>e-CNPJ</a:t>
            </a:r>
            <a:endParaRPr lang="pt-BR" b="1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xmlns="" id="{25F9CBEF-AB4A-4901-A571-63D17CD0DFAA}"/>
              </a:ext>
            </a:extLst>
          </p:cNvPr>
          <p:cNvSpPr txBox="1"/>
          <p:nvPr/>
        </p:nvSpPr>
        <p:spPr>
          <a:xfrm>
            <a:off x="6524025" y="3609465"/>
            <a:ext cx="2007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SERVIDOR</a:t>
            </a:r>
          </a:p>
          <a:p>
            <a:r>
              <a:rPr lang="pt-BR" sz="2400" b="1" dirty="0"/>
              <a:t>     e-CPF</a:t>
            </a:r>
          </a:p>
        </p:txBody>
      </p:sp>
      <p:sp>
        <p:nvSpPr>
          <p:cNvPr id="31" name="Chave Direita 30">
            <a:extLst>
              <a:ext uri="{FF2B5EF4-FFF2-40B4-BE49-F238E27FC236}">
                <a16:creationId xmlns:a16="http://schemas.microsoft.com/office/drawing/2014/main" xmlns="" id="{86E755ED-C3CC-466F-8D5F-E51735630AB8}"/>
              </a:ext>
            </a:extLst>
          </p:cNvPr>
          <p:cNvSpPr/>
          <p:nvPr/>
        </p:nvSpPr>
        <p:spPr>
          <a:xfrm>
            <a:off x="5910606" y="2121755"/>
            <a:ext cx="303276" cy="3344753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ln w="571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50498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7F96E5AF-87CE-4BB4-8640-EBAFB4FA5C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1614" y="468121"/>
            <a:ext cx="7142162" cy="7694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7" rIns="91414" bIns="45707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DELEGAÇÕES</a:t>
            </a:r>
            <a:endParaRPr lang="pt-BR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xmlns="" id="{D48BBB07-80A6-40B8-A81C-5BAB9946FF5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47663" y="1538288"/>
            <a:ext cx="8418512" cy="49926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2400" b="1" dirty="0"/>
              <a:t>A DELEGAÇÃO NO SISTEMA E-TCESP SOMENTE PODERÁ SER EFETUADA PELO PRÓPRIO ÓRGÃO/ENTIDADE COM O CERTIFICADO DIGITAL – e-CNPJ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2400" b="1" dirty="0"/>
              <a:t>PERMITE ADICIONAR PESSOA(s) FÍSICA(s) (SERVIDOR(es) PÚBLICO(s)) – DELEGADO(s) -  CADASTRADO NO E-TCESP PARA PRATICAR ATOS OU ADMINISTRAR INTERESSES EM NOME DO JURISDICIONADO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2400" b="1" dirty="0"/>
              <a:t>CADASTRO DO(s) SERVIDOR(es) COMO “PARTE” ATRAVÉS DA OPÇÃO &gt;&gt;”CADASTRO-PARTES (ON LINE)”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2400" b="1" dirty="0"/>
              <a:t>ACESSO EXCLUSIVAMENTE VIA CERTIFICAÇÃO DIGITAL (e-CPF)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2400" b="1" dirty="0"/>
              <a:t>DELEGAÇÃO COM VALIDADE DE 06 (SEIS) MESES PRORROGÁVEIS POR IGUAL PERÍODO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8331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7F63C11-1676-4545-BC1A-5C619804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PROCURADOR PADRÃO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xmlns="" id="{913D0750-B9BA-4D28-9DA9-D0F9785358DE}"/>
              </a:ext>
            </a:extLst>
          </p:cNvPr>
          <p:cNvGrpSpPr/>
          <p:nvPr/>
        </p:nvGrpSpPr>
        <p:grpSpPr>
          <a:xfrm>
            <a:off x="588852" y="1713959"/>
            <a:ext cx="7966295" cy="3873365"/>
            <a:chOff x="735538" y="1402875"/>
            <a:chExt cx="7966295" cy="3873365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xmlns="" id="{A808B464-9925-4317-AEEE-A5324A3186D1}"/>
                </a:ext>
              </a:extLst>
            </p:cNvPr>
            <p:cNvSpPr txBox="1"/>
            <p:nvPr/>
          </p:nvSpPr>
          <p:spPr>
            <a:xfrm>
              <a:off x="3059832" y="1887490"/>
              <a:ext cx="5040560" cy="83097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91414" tIns="45707" rIns="91414" bIns="45707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kern="0" dirty="0">
                  <a:solidFill>
                    <a:sysClr val="windowText" lastClr="000000"/>
                  </a:solidFill>
                </a:rPr>
                <a:t>HABILITAÇÃO DE PROCURADOR PADRÃO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xmlns="" id="{21109E74-B1A4-4F63-AD5D-05D8217A5769}"/>
                </a:ext>
              </a:extLst>
            </p:cNvPr>
            <p:cNvSpPr txBox="1"/>
            <p:nvPr/>
          </p:nvSpPr>
          <p:spPr>
            <a:xfrm>
              <a:off x="751559" y="3645024"/>
              <a:ext cx="7950274" cy="1631216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pt-BR" sz="2000" b="1" dirty="0"/>
                <a:t>SOMENTE PROCURADORES/ADVOGADOS REGULARMENTE CADASTRADOS NO SISTEMA E-TCESP PODERÃO SER HABILITADOS;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pt-BR" sz="2000" b="1" dirty="0"/>
                <a:t>EXCLUSÃO  SOB A RESPONSABILIDADE </a:t>
              </a:r>
              <a:r>
                <a:rPr lang="pt-BR" sz="2000" b="1"/>
                <a:t>DO PRÓPRIO </a:t>
              </a:r>
              <a:r>
                <a:rPr lang="pt-BR" sz="2000" b="1" dirty="0"/>
                <a:t>ÓRGÃO</a:t>
              </a:r>
              <a:r>
                <a:rPr lang="pt-BR" sz="2000" b="1"/>
                <a:t>/ENTIDADE</a:t>
              </a:r>
              <a:endParaRPr lang="pt-BR" sz="2000" b="1" dirty="0"/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pt-BR" sz="2000" b="1" dirty="0"/>
                <a:t>RECOMENDÁVEL QUE SOMENTE PROCURADORES DO QUADRO FUNCIONAL SEJAM INSERIDOS SOB TAL CONDIÇÃO</a:t>
              </a:r>
              <a:endParaRPr lang="pt-BR" dirty="0"/>
            </a:p>
          </p:txBody>
        </p:sp>
        <p:pic>
          <p:nvPicPr>
            <p:cNvPr id="7" name="Picture 2" descr="http://www.iconshock.com/img_jpg/SUPERVISTA/jobs_icons/jpg/256/lawyer_icon.jpg">
              <a:extLst>
                <a:ext uri="{FF2B5EF4-FFF2-40B4-BE49-F238E27FC236}">
                  <a16:creationId xmlns:a16="http://schemas.microsoft.com/office/drawing/2014/main" xmlns="" id="{EBACBF44-1D2F-47BF-A05B-556A40433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538" y="1402875"/>
              <a:ext cx="1800200" cy="18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74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475656" y="2564904"/>
            <a:ext cx="6192688" cy="72008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480979" y="3861048"/>
            <a:ext cx="6192688" cy="72008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076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868144" y="1412776"/>
            <a:ext cx="1152128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520808" y="1268760"/>
            <a:ext cx="1515688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3383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09916" y="260648"/>
            <a:ext cx="7141028" cy="1051560"/>
          </a:xfrm>
        </p:spPr>
        <p:txBody>
          <a:bodyPr>
            <a:noAutofit/>
          </a:bodyPr>
          <a:lstStyle/>
          <a:p>
            <a:r>
              <a:rPr lang="pt-BR" sz="2800" b="1" dirty="0"/>
              <a:t/>
            </a:r>
            <a:br>
              <a:rPr lang="pt-BR" sz="2800" b="1" dirty="0"/>
            </a:br>
            <a:r>
              <a:rPr lang="pt-BR" sz="2800" b="1" dirty="0"/>
              <a:t/>
            </a:r>
            <a:br>
              <a:rPr lang="pt-BR" sz="2800" b="1" dirty="0"/>
            </a:br>
            <a:r>
              <a:rPr lang="pt-BR" sz="2800" b="1" dirty="0"/>
              <a:t>INSTRUÇÕES 01/2020 (DOE DE 22/09/2020)</a:t>
            </a:r>
            <a:br>
              <a:rPr lang="pt-BR" sz="2800" b="1" dirty="0"/>
            </a:br>
            <a:endParaRPr lang="pt-BR" b="1" dirty="0"/>
          </a:p>
        </p:txBody>
      </p:sp>
      <p:sp>
        <p:nvSpPr>
          <p:cNvPr id="5" name="Espaço Reservado para Conteúdo 3"/>
          <p:cNvSpPr txBox="1">
            <a:spLocks/>
          </p:cNvSpPr>
          <p:nvPr/>
        </p:nvSpPr>
        <p:spPr>
          <a:xfrm>
            <a:off x="524734" y="1700808"/>
            <a:ext cx="8094532" cy="385951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b="1" dirty="0"/>
              <a:t>LIVRO I – DOS JURISDICIONADOS</a:t>
            </a:r>
          </a:p>
          <a:p>
            <a:pPr marL="0" indent="0" algn="ctr">
              <a:buNone/>
            </a:pPr>
            <a:endParaRPr lang="pt-BR" sz="2400" b="1" dirty="0"/>
          </a:p>
          <a:p>
            <a:pPr marL="0" indent="0" algn="just">
              <a:buNone/>
            </a:pPr>
            <a:r>
              <a:rPr lang="pt-BR" sz="2000" dirty="0"/>
              <a:t>Art. 1º - (...)</a:t>
            </a:r>
            <a:endParaRPr lang="pt-BR" sz="2000" b="1" dirty="0"/>
          </a:p>
          <a:p>
            <a:pPr marL="0" indent="0">
              <a:buNone/>
            </a:pPr>
            <a:endParaRPr lang="pt-BR" sz="1000" dirty="0"/>
          </a:p>
          <a:p>
            <a:pPr marL="0" indent="0" algn="ctr">
              <a:buNone/>
            </a:pPr>
            <a:r>
              <a:rPr lang="pt-BR" sz="2000" b="1" dirty="0"/>
              <a:t>MUNICIPAL</a:t>
            </a:r>
          </a:p>
          <a:p>
            <a:pPr marL="0" indent="0" algn="ctr">
              <a:buNone/>
            </a:pPr>
            <a:endParaRPr lang="pt-BR" sz="2000" b="1" dirty="0"/>
          </a:p>
          <a:p>
            <a:pPr marL="0" indent="0" algn="just">
              <a:buNone/>
            </a:pPr>
            <a:r>
              <a:rPr lang="pt-BR" sz="2000" dirty="0"/>
              <a:t> AS PREFEITURAS; AS CÂMARAS; AS AUTARQUIAS; AS FUNDAÇÕES; AS ENTIDADES DE PREVIDÊNCIA; AS SOCIEDADES DE ECONOMIA MISTA E AS EMPRESAS PÚBLICAS; OS CONSÓRCIOS INTERMUNICIPAIS; e OS CONSÓRCIOS PÚBLICOS (LEI FEDERAL Nº 11.107, DE 06 DE ABRIL DE 2005).</a:t>
            </a:r>
            <a:endParaRPr lang="pt-BR" sz="2000" b="1" dirty="0"/>
          </a:p>
          <a:p>
            <a:pPr marL="0" indent="0">
              <a:buNone/>
            </a:pPr>
            <a:r>
              <a:rPr lang="pt-BR" sz="2000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819833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ta para a esquerda 4"/>
          <p:cNvSpPr/>
          <p:nvPr/>
        </p:nvSpPr>
        <p:spPr>
          <a:xfrm rot="10800000">
            <a:off x="1691680" y="2353378"/>
            <a:ext cx="1325801" cy="571565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2952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Slide nº  </a:t>
            </a:r>
            <a:fld id="{558BDA92-2F1D-4B13-9989-868BD134C43C}" type="slidenum">
              <a:rPr lang="pt-BR" altLang="pt-BR" smtClean="0"/>
              <a:pPr>
                <a:defRPr/>
              </a:pPr>
              <a:t>31</a:t>
            </a:fld>
            <a:endParaRPr lang="pt-BR" alt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475087" y="1268760"/>
            <a:ext cx="6336704" cy="10771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14" tIns="45707" rIns="91414" bIns="45707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400" kern="0" dirty="0">
              <a:solidFill>
                <a:sysClr val="windowText" lastClr="00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kern="0" dirty="0">
                <a:solidFill>
                  <a:sysClr val="windowText" lastClr="000000"/>
                </a:solidFill>
              </a:rPr>
              <a:t>Peticionar / Juntar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08920"/>
            <a:ext cx="5256584" cy="345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08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211960" y="0"/>
            <a:ext cx="72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21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211960" y="620688"/>
            <a:ext cx="72008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a direita 7"/>
          <p:cNvSpPr/>
          <p:nvPr/>
        </p:nvSpPr>
        <p:spPr>
          <a:xfrm>
            <a:off x="6973862" y="3717032"/>
            <a:ext cx="1008112" cy="72008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74D7AF18-12DF-4CB0-A424-4E8991DE629B}"/>
              </a:ext>
            </a:extLst>
          </p:cNvPr>
          <p:cNvSpPr/>
          <p:nvPr/>
        </p:nvSpPr>
        <p:spPr>
          <a:xfrm>
            <a:off x="1259632" y="1628800"/>
            <a:ext cx="3528392" cy="2160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48E04FA9-7B25-45F2-8237-314F124A4E2F}"/>
              </a:ext>
            </a:extLst>
          </p:cNvPr>
          <p:cNvSpPr/>
          <p:nvPr/>
        </p:nvSpPr>
        <p:spPr>
          <a:xfrm>
            <a:off x="3073138" y="2026763"/>
            <a:ext cx="2988297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38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COMUNICADO GP Nº 04/2016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07504" y="1546469"/>
            <a:ext cx="8856984" cy="50167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pt-BR" sz="2000" dirty="0"/>
              <a:t>arquivos individualizados, separados por tipo de documento, nomeados de acordo com seu conteúdo, dispostos na ordem cronológica dos eventos do processo e assinados digitalmente (extensão “.p7s”);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2000" dirty="0"/>
              <a:t>deverá estar no formato “PDF” pesquisável, sem qualquer tipo de restrição de arquivo PDF e assinado digitalmente (extensão“.p7s”), respeitando o tamanho de, no máximo, 5MB (megabytes). Caso o arquivo ultrapasse este limite, deverá ser dividido em tantos arquivos quantos forem necessários, com identificação sequencial, como por exemplo: peticao_parte_1 e peticao_parte_2 </a:t>
            </a:r>
            <a:r>
              <a:rPr lang="pt-BR" sz="2000" dirty="0" err="1"/>
              <a:t>etc</a:t>
            </a:r>
            <a:r>
              <a:rPr lang="pt-BR" sz="2000" dirty="0"/>
              <a:t>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2000" dirty="0"/>
              <a:t>formato retrato ou paisagem para leitura, sem necessidade de utilização do recurso “girar visualização”;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2000" dirty="0"/>
              <a:t> resolução de digitalização deverá ser de 200dpi podendo, em caráter excepcional ser ultrapassada até o limite de 300dpi, desde que devidamente justificada e comprovada sua necessidade;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2000" dirty="0"/>
              <a:t>digitalização deverá ser feita em preto e branco, admitindo-se tons de cinza, nos casos em que sua visualização assim justifique; e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2000" dirty="0"/>
              <a:t>livres de vírus ou ameaças.</a:t>
            </a:r>
          </a:p>
        </p:txBody>
      </p:sp>
    </p:spTree>
    <p:extLst>
      <p:ext uri="{BB962C8B-B14F-4D97-AF65-F5344CB8AC3E}">
        <p14:creationId xmlns:p14="http://schemas.microsoft.com/office/powerpoint/2010/main" val="248581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0" y="5714"/>
            <a:ext cx="9144000" cy="11079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Certificação Digital</a:t>
            </a:r>
          </a:p>
          <a:p>
            <a:pPr algn="ctr"/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15" y="1700808"/>
            <a:ext cx="4275769" cy="229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Espaço Reservado para Conteúdo 3"/>
          <p:cNvSpPr txBox="1">
            <a:spLocks/>
          </p:cNvSpPr>
          <p:nvPr/>
        </p:nvSpPr>
        <p:spPr>
          <a:xfrm>
            <a:off x="-16506" y="4611231"/>
            <a:ext cx="9144000" cy="22467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>
                <a:solidFill>
                  <a:schemeClr val="tx1"/>
                </a:solidFill>
              </a:rPr>
              <a:t>É A TECNOLOGIA QUE ADOTA MECANISMOS DE SEGURANÇA, ATRAVÉS DE ALGORITMOS MATEMÁTICOS, CAPAZES DE GARANTIR AUTENCIDADE, CONFIDENCIALIDADE E INTEGRIDADE ÀS INFORMAÇÕES ELETRÔNICAS.</a:t>
            </a:r>
          </a:p>
        </p:txBody>
      </p:sp>
    </p:spTree>
    <p:extLst>
      <p:ext uri="{BB962C8B-B14F-4D97-AF65-F5344CB8AC3E}">
        <p14:creationId xmlns:p14="http://schemas.microsoft.com/office/powerpoint/2010/main" val="391780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141028" cy="1051560"/>
          </a:xfrm>
        </p:spPr>
        <p:txBody>
          <a:bodyPr/>
          <a:lstStyle/>
          <a:p>
            <a:r>
              <a:rPr lang="pt-BR" b="1" dirty="0"/>
              <a:t>Certificado digital</a:t>
            </a:r>
            <a:endParaRPr lang="pt-BR" dirty="0"/>
          </a:p>
        </p:txBody>
      </p:sp>
      <p:sp>
        <p:nvSpPr>
          <p:cNvPr id="4" name="Espaço Reservado para Conteúdo 3"/>
          <p:cNvSpPr txBox="1">
            <a:spLocks noGrp="1"/>
          </p:cNvSpPr>
          <p:nvPr>
            <p:ph idx="1"/>
          </p:nvPr>
        </p:nvSpPr>
        <p:spPr>
          <a:xfrm>
            <a:off x="467544" y="1988840"/>
            <a:ext cx="8400121" cy="1458439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228644" tIns="0" rIns="228644" bIns="0" numCol="1" spcCol="1270" anchor="ctr" anchorCtr="0">
            <a:noAutofit/>
          </a:bodyPr>
          <a:lstStyle/>
          <a:p>
            <a:pPr marL="0" lvl="0" indent="0" algn="just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2800" dirty="0">
                <a:solidFill>
                  <a:schemeClr val="tx1"/>
                </a:solidFill>
              </a:rPr>
              <a:t>É</a:t>
            </a:r>
            <a:r>
              <a:rPr lang="pt-BR" sz="2800" kern="1200" dirty="0">
                <a:solidFill>
                  <a:schemeClr val="tx1"/>
                </a:solidFill>
              </a:rPr>
              <a:t> o meio de  certificar assinaturas digitais, identificando e reconhecendo o seu titular e a sua correspondente chave pública. Mediante o uso da certificação digital, presume-se a </a:t>
            </a:r>
            <a:r>
              <a:rPr lang="pt-BR" sz="2800" u="sng" kern="1200" dirty="0">
                <a:solidFill>
                  <a:schemeClr val="tx1"/>
                </a:solidFill>
              </a:rPr>
              <a:t>autenticidade</a:t>
            </a:r>
            <a:r>
              <a:rPr lang="pt-BR" sz="2800" kern="1200" dirty="0">
                <a:solidFill>
                  <a:schemeClr val="tx1"/>
                </a:solidFill>
              </a:rPr>
              <a:t> e a </a:t>
            </a:r>
            <a:r>
              <a:rPr lang="pt-BR" sz="2800" u="sng" kern="1200" dirty="0">
                <a:solidFill>
                  <a:schemeClr val="tx1"/>
                </a:solidFill>
              </a:rPr>
              <a:t>integridade</a:t>
            </a:r>
            <a:r>
              <a:rPr lang="pt-BR" sz="2800" kern="1200" dirty="0">
                <a:solidFill>
                  <a:schemeClr val="tx1"/>
                </a:solidFill>
              </a:rPr>
              <a:t> do documento eletrônico.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E008FB10-32EE-4246-9B7B-912DD2AFD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77072"/>
            <a:ext cx="3744415" cy="2060809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  <a:reflection blurRad="6350" stA="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4254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  <a:prstGeom prst="rect">
            <a:avLst/>
          </a:prstGeom>
          <a:gradFill rotWithShape="1">
            <a:gsLst>
              <a:gs pos="0">
                <a:srgbClr val="FFFFFF">
                  <a:tint val="62000"/>
                  <a:satMod val="180000"/>
                </a:srgbClr>
              </a:gs>
              <a:gs pos="65000">
                <a:srgbClr val="FFFFFF">
                  <a:tint val="32000"/>
                  <a:satMod val="250000"/>
                </a:srgbClr>
              </a:gs>
              <a:gs pos="100000">
                <a:srgbClr val="FFFFFF">
                  <a:tint val="23000"/>
                  <a:satMod val="300000"/>
                </a:srgbClr>
              </a:gs>
            </a:gsLst>
            <a:lin ang="16200000" scaled="0"/>
          </a:gradFill>
          <a:ln w="9525" cap="flat" cmpd="sng" algn="ctr">
            <a:solidFill>
              <a:srgbClr val="FFFFFF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alt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ser única para cada documento, mesmo que seja o mesmo signatário;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alt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alt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comprovar a autoria do documento eletrônico; 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alt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alt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possibilitar a verificação da integridade do documento, ou seja, sempre que houver qualquer alteração, o destinatário terá como percebê-la; 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alt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alt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assegurar ao destinatário o “não repúdio” do documento eletrônico, uma vez que, a princípio, o emitente é a única pessoa que tem acesso à chave privada que gerou a assinatura. 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539552" y="404664"/>
            <a:ext cx="7141028" cy="1051560"/>
          </a:xfrm>
        </p:spPr>
        <p:txBody>
          <a:bodyPr/>
          <a:lstStyle/>
          <a:p>
            <a:r>
              <a:rPr lang="pt-BR" b="1" dirty="0"/>
              <a:t>Características</a:t>
            </a:r>
          </a:p>
        </p:txBody>
      </p:sp>
    </p:spTree>
    <p:extLst>
      <p:ext uri="{BB962C8B-B14F-4D97-AF65-F5344CB8AC3E}">
        <p14:creationId xmlns:p14="http://schemas.microsoft.com/office/powerpoint/2010/main" val="195670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Resultado de imagem para PROCESSOS ELETRÔNICO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44"/>
          <a:stretch/>
        </p:blipFill>
        <p:spPr bwMode="auto">
          <a:xfrm>
            <a:off x="2120437" y="2204864"/>
            <a:ext cx="483111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691680" y="502968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CADASTRAR PROCESSOS</a:t>
            </a:r>
          </a:p>
        </p:txBody>
      </p:sp>
      <p:sp>
        <p:nvSpPr>
          <p:cNvPr id="8" name="Trapezoide 7"/>
          <p:cNvSpPr/>
          <p:nvPr/>
        </p:nvSpPr>
        <p:spPr>
          <a:xfrm>
            <a:off x="3723295" y="2892092"/>
            <a:ext cx="538058" cy="608916"/>
          </a:xfrm>
          <a:prstGeom prst="trapezoi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rapezoide 20"/>
          <p:cNvSpPr/>
          <p:nvPr/>
        </p:nvSpPr>
        <p:spPr>
          <a:xfrm>
            <a:off x="4716016" y="2879485"/>
            <a:ext cx="538058" cy="608916"/>
          </a:xfrm>
          <a:prstGeom prst="trapezoi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Imagem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75" y="3150658"/>
            <a:ext cx="502697" cy="27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m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243" y="3169861"/>
            <a:ext cx="502697" cy="25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556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0" t="22431" r="42350" b="31416"/>
          <a:stretch/>
        </p:blipFill>
        <p:spPr bwMode="auto">
          <a:xfrm>
            <a:off x="3485297" y="1556792"/>
            <a:ext cx="3200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3815916" y="1916832"/>
            <a:ext cx="3960440" cy="369332"/>
            <a:chOff x="3923928" y="1916832"/>
            <a:chExt cx="3960440" cy="369332"/>
          </a:xfrm>
        </p:grpSpPr>
        <p:sp>
          <p:nvSpPr>
            <p:cNvPr id="4" name="Retângulo 3"/>
            <p:cNvSpPr/>
            <p:nvPr/>
          </p:nvSpPr>
          <p:spPr>
            <a:xfrm>
              <a:off x="3923928" y="1916832"/>
              <a:ext cx="1728192" cy="36004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6444208" y="1916832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PILOTO</a:t>
              </a:r>
            </a:p>
          </p:txBody>
        </p:sp>
      </p:grpSp>
      <p:sp>
        <p:nvSpPr>
          <p:cNvPr id="11" name="Retângulo 10"/>
          <p:cNvSpPr/>
          <p:nvPr/>
        </p:nvSpPr>
        <p:spPr>
          <a:xfrm>
            <a:off x="3825786" y="2275001"/>
            <a:ext cx="2088232" cy="360040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3795281" y="5444497"/>
            <a:ext cx="2088232" cy="360040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3795281" y="5804537"/>
            <a:ext cx="2429385" cy="360040"/>
          </a:xfrm>
          <a:prstGeom prst="rect">
            <a:avLst/>
          </a:prstGeom>
          <a:noFill/>
          <a:ln>
            <a:solidFill>
              <a:srgbClr val="00467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4139952" y="461624"/>
            <a:ext cx="9455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18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141028" cy="105156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PROJETO      PILOTO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48404" y="2204864"/>
            <a:ext cx="8179419" cy="32316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pt-BR" sz="1600" dirty="0">
              <a:latin typeface="Arial" charset="0"/>
              <a:cs typeface="Arial" charset="0"/>
            </a:endParaRPr>
          </a:p>
          <a:p>
            <a:pPr algn="just" eaLnBrk="1" hangingPunct="1">
              <a:defRPr/>
            </a:pPr>
            <a:endParaRPr lang="pt-BR" sz="1600" dirty="0">
              <a:latin typeface="Arial" charset="0"/>
              <a:cs typeface="Arial" charset="0"/>
            </a:endParaRPr>
          </a:p>
          <a:p>
            <a:pPr marL="714375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b="1" dirty="0">
                <a:latin typeface="Arial" charset="0"/>
                <a:cs typeface="Arial" charset="0"/>
              </a:rPr>
              <a:t>Treinamento em ambiente de testes, via WEB</a:t>
            </a:r>
          </a:p>
          <a:p>
            <a:pPr marL="714375" indent="-457200" algn="just">
              <a:buFont typeface="Arial" panose="020B0604020202020204" pitchFamily="34" charset="0"/>
              <a:buChar char="•"/>
              <a:defRPr/>
            </a:pPr>
            <a:endParaRPr lang="pt-BR" sz="2000" b="1" dirty="0">
              <a:latin typeface="Arial" charset="0"/>
              <a:cs typeface="Arial" charset="0"/>
            </a:endParaRPr>
          </a:p>
          <a:p>
            <a:pPr marL="714375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b="1" dirty="0">
                <a:latin typeface="Arial" charset="0"/>
                <a:cs typeface="Arial" charset="0"/>
              </a:rPr>
              <a:t>Aos participantes do PILOTO o TCE SP dará todo apoio e suporte necessário</a:t>
            </a:r>
          </a:p>
          <a:p>
            <a:pPr marL="714375" indent="-457200" algn="just">
              <a:buFont typeface="Arial" panose="020B0604020202020204" pitchFamily="34" charset="0"/>
              <a:buChar char="•"/>
              <a:defRPr/>
            </a:pPr>
            <a:endParaRPr lang="pt-BR" sz="2000" b="1" dirty="0">
              <a:latin typeface="Arial" charset="0"/>
              <a:cs typeface="Arial" charset="0"/>
            </a:endParaRPr>
          </a:p>
          <a:p>
            <a:pPr marL="714375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b="1" dirty="0">
                <a:latin typeface="Arial" charset="0"/>
                <a:cs typeface="Arial" charset="0"/>
              </a:rPr>
              <a:t>Solicitação através do canal de atendimento do Centro de Gestão (Fale Conosco)</a:t>
            </a:r>
          </a:p>
          <a:p>
            <a:pPr marL="714375" indent="-457200" algn="just" eaLnBrk="1" hangingPunct="1">
              <a:buFont typeface="Arial" panose="020B0604020202020204" pitchFamily="34" charset="0"/>
              <a:buChar char="•"/>
              <a:defRPr/>
            </a:pPr>
            <a:endParaRPr lang="pt-BR" sz="1600" b="1" dirty="0">
              <a:latin typeface="Arial" charset="0"/>
              <a:cs typeface="Arial" charset="0"/>
            </a:endParaRPr>
          </a:p>
          <a:p>
            <a:pPr marL="542925" indent="-285750" algn="just" eaLnBrk="1" hangingPunct="1">
              <a:buFont typeface="Courier New" pitchFamily="49" charset="0"/>
              <a:buChar char="o"/>
              <a:defRPr/>
            </a:pPr>
            <a:endParaRPr lang="pt-BR" sz="16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234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09916" y="260648"/>
            <a:ext cx="7141028" cy="1051560"/>
          </a:xfrm>
        </p:spPr>
        <p:txBody>
          <a:bodyPr>
            <a:noAutofit/>
          </a:bodyPr>
          <a:lstStyle/>
          <a:p>
            <a:r>
              <a:rPr lang="pt-BR" sz="2800" b="1" dirty="0"/>
              <a:t/>
            </a:r>
            <a:br>
              <a:rPr lang="pt-BR" sz="2800" b="1" dirty="0"/>
            </a:br>
            <a:r>
              <a:rPr lang="pt-BR" sz="2800" b="1" dirty="0"/>
              <a:t/>
            </a:r>
            <a:br>
              <a:rPr lang="pt-BR" sz="2800" b="1" dirty="0"/>
            </a:br>
            <a:r>
              <a:rPr lang="pt-BR" sz="2800" b="1" dirty="0"/>
              <a:t>INSTRUÇÕES 01/2020 (DOE DE 22/09/2020)</a:t>
            </a:r>
            <a:br>
              <a:rPr lang="pt-BR" sz="2800" b="1" dirty="0"/>
            </a:br>
            <a:endParaRPr lang="pt-BR" b="1" dirty="0"/>
          </a:p>
        </p:txBody>
      </p:sp>
      <p:sp>
        <p:nvSpPr>
          <p:cNvPr id="5" name="Espaço Reservado para Conteúdo 3"/>
          <p:cNvSpPr txBox="1">
            <a:spLocks/>
          </p:cNvSpPr>
          <p:nvPr/>
        </p:nvSpPr>
        <p:spPr>
          <a:xfrm>
            <a:off x="509916" y="1549816"/>
            <a:ext cx="8094532" cy="430271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b="1" dirty="0"/>
              <a:t>LIVRO I – DOS JURISDICIONADOS</a:t>
            </a:r>
          </a:p>
          <a:p>
            <a:pPr marL="0" indent="0">
              <a:buNone/>
            </a:pPr>
            <a:r>
              <a:rPr lang="pt-BR" sz="2000" dirty="0"/>
              <a:t> Art. 1º - (...)</a:t>
            </a:r>
          </a:p>
          <a:p>
            <a:pPr marL="0" indent="0">
              <a:buNone/>
            </a:pPr>
            <a:endParaRPr lang="pt-BR" sz="2000" dirty="0"/>
          </a:p>
          <a:p>
            <a:pPr marL="0" indent="0" algn="just">
              <a:buNone/>
            </a:pPr>
            <a:r>
              <a:rPr lang="pt-BR" sz="2000" dirty="0"/>
              <a:t> </a:t>
            </a:r>
            <a:r>
              <a:rPr lang="pt-BR" sz="2800" dirty="0"/>
              <a:t>Parágrafo 1º - Os </a:t>
            </a:r>
            <a:r>
              <a:rPr lang="pt-BR" sz="2800" b="1" dirty="0"/>
              <a:t>responsáveis pelos órgãos e entidades </a:t>
            </a:r>
            <a:r>
              <a:rPr lang="pt-BR" sz="2800" dirty="0"/>
              <a:t>referidos acima deverão </a:t>
            </a:r>
            <a:r>
              <a:rPr lang="pt-BR" sz="2800" b="1" dirty="0"/>
              <a:t>manter atualizados os dados constantes do campo “órgão/entidade” do “Cadastro Corporativo TCESP – </a:t>
            </a:r>
            <a:r>
              <a:rPr lang="pt-BR" sz="2800" b="1" dirty="0" err="1"/>
              <a:t>CadTCESP</a:t>
            </a:r>
            <a:r>
              <a:rPr lang="pt-BR" sz="2800" b="1" dirty="0"/>
              <a:t>”</a:t>
            </a:r>
            <a:r>
              <a:rPr lang="pt-BR" sz="2800" dirty="0"/>
              <a:t>, disponível no Portal de Sistemas do Tribunal de Contas do Estado de São Paulo (doravante TCESP).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9812926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7579" y="293464"/>
            <a:ext cx="7141028" cy="1051560"/>
          </a:xfrm>
        </p:spPr>
        <p:txBody>
          <a:bodyPr/>
          <a:lstStyle/>
          <a:p>
            <a:r>
              <a:rPr lang="pt-BR" dirty="0"/>
              <a:t>Recursos</a:t>
            </a:r>
          </a:p>
        </p:txBody>
      </p:sp>
      <p:pic>
        <p:nvPicPr>
          <p:cNvPr id="6" name="Picture 2" descr="http://www.unieduque.com/fotocurso/ID0000000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1296144" cy="116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273617" y="1946628"/>
            <a:ext cx="856895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COMUNICADO GP nº 03/2013 </a:t>
            </a:r>
          </a:p>
          <a:p>
            <a:pPr algn="ctr"/>
            <a:r>
              <a:rPr lang="pt-BR" sz="2000" dirty="0"/>
              <a:t> </a:t>
            </a:r>
            <a:r>
              <a:rPr lang="pt-BR" dirty="0"/>
              <a:t>Publicado no DOE de 18/09/2013</a:t>
            </a:r>
          </a:p>
          <a:p>
            <a:pPr algn="ctr"/>
            <a:endParaRPr lang="pt-BR" sz="2000" dirty="0"/>
          </a:p>
          <a:p>
            <a:pPr algn="just"/>
            <a:r>
              <a:rPr lang="pt-BR" sz="2000" dirty="0"/>
              <a:t>O Conselheiro ANTONIO ROQUE CITADINI, Presidente do TRIBUNAL DE CONTAS DO ESTADO DE SÃO PAULO, torna público que, </a:t>
            </a:r>
            <a:r>
              <a:rPr lang="pt-BR" sz="2000" b="1" u="sng" dirty="0"/>
              <a:t>a partir de 20/09/2013</a:t>
            </a:r>
            <a:r>
              <a:rPr lang="pt-BR" sz="2000" dirty="0"/>
              <a:t>, os recursos intentados contra decisões proferidas no âmbito do sistema </a:t>
            </a:r>
            <a:r>
              <a:rPr lang="pt-BR" sz="2000" dirty="0" err="1"/>
              <a:t>e-TCESP</a:t>
            </a:r>
            <a:r>
              <a:rPr lang="pt-BR" sz="2000" dirty="0"/>
              <a:t> serão </a:t>
            </a:r>
            <a:r>
              <a:rPr lang="pt-BR" sz="2000" b="1" u="sng" dirty="0"/>
              <a:t>cadastrados/autuados de forma autônoma </a:t>
            </a:r>
            <a:r>
              <a:rPr lang="pt-BR" sz="2000" dirty="0"/>
              <a:t>e, consequentemente, receberão </a:t>
            </a:r>
            <a:r>
              <a:rPr lang="pt-BR" sz="2000" b="1" u="sng" dirty="0"/>
              <a:t>número de protocolo específico</a:t>
            </a:r>
            <a:r>
              <a:rPr lang="pt-BR" sz="2000" dirty="0"/>
              <a:t>, passando a tramitar </a:t>
            </a:r>
            <a:r>
              <a:rPr lang="pt-BR" sz="2000" b="1" u="sng" dirty="0"/>
              <a:t>vinculados aos processos originários</a:t>
            </a:r>
            <a:r>
              <a:rPr lang="pt-BR" sz="2000" dirty="0"/>
              <a:t>.</a:t>
            </a:r>
          </a:p>
          <a:p>
            <a:pPr algn="just"/>
            <a:r>
              <a:rPr lang="pt-BR" sz="2000" dirty="0"/>
              <a:t>Para aqueles recorrentes que queiram utilizar o </a:t>
            </a:r>
            <a:r>
              <a:rPr lang="pt-BR" sz="2000" dirty="0" err="1"/>
              <a:t>peticionamento</a:t>
            </a:r>
            <a:r>
              <a:rPr lang="pt-BR" sz="2000" dirty="0"/>
              <a:t> via WEB, será necessário efetivar cadastramento prévio no site do sistema: pessoa física ou jurídica – mediante certificação digital (cadastro </a:t>
            </a:r>
            <a:r>
              <a:rPr lang="pt-BR" sz="2000" dirty="0" err="1"/>
              <a:t>on</a:t>
            </a:r>
            <a:r>
              <a:rPr lang="pt-BR" sz="2000" dirty="0"/>
              <a:t> </a:t>
            </a:r>
            <a:r>
              <a:rPr lang="pt-BR" sz="2000" dirty="0" err="1"/>
              <a:t>line</a:t>
            </a:r>
            <a:r>
              <a:rPr lang="pt-BR" sz="2000" dirty="0"/>
              <a:t>), advogados/procuradores (cadastro – advogados).</a:t>
            </a:r>
          </a:p>
          <a:p>
            <a:pPr algn="just"/>
            <a:r>
              <a:rPr lang="pt-BR" sz="2000" dirty="0"/>
              <a:t>Para o cadastramento das peças recursais no meio eletrônico será imprescindível a identificação prévia do processo que abriga a decisão recorrida.</a:t>
            </a:r>
          </a:p>
        </p:txBody>
      </p:sp>
    </p:spTree>
    <p:extLst>
      <p:ext uri="{BB962C8B-B14F-4D97-AF65-F5344CB8AC3E}">
        <p14:creationId xmlns:p14="http://schemas.microsoft.com/office/powerpoint/2010/main" val="353564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12B3C5-95F9-488D-8303-46F21B866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71" y="620688"/>
            <a:ext cx="7464017" cy="1051560"/>
          </a:xfrm>
        </p:spPr>
        <p:txBody>
          <a:bodyPr>
            <a:normAutofit fontScale="90000"/>
          </a:bodyPr>
          <a:lstStyle/>
          <a:p>
            <a:r>
              <a:rPr lang="pt-BR" sz="22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LEI COMPLEMENTAR Nº 709, DE 14 DE JANEIRO DE 1993</a:t>
            </a:r>
            <a:r>
              <a:rPr lang="pt-BR" sz="18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pt-BR" sz="18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sz="18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Dispõe sobre a Lei Orgânica do Tribunal de Contas do Estado.</a:t>
            </a:r>
            <a:br>
              <a:rPr lang="pt-BR" sz="18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2894D03-CE9E-40E9-B9DE-20565B1EE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1988840"/>
            <a:ext cx="8184097" cy="4542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/>
              <a:t>Artigo 52 - São admissíveis os seguintes recursos:</a:t>
            </a:r>
          </a:p>
          <a:p>
            <a:pPr marL="0" indent="0">
              <a:buNone/>
            </a:pPr>
            <a:r>
              <a:rPr lang="pt-BR"/>
              <a:t>	I - recurso ordinário;</a:t>
            </a:r>
          </a:p>
          <a:p>
            <a:pPr marL="0" indent="0">
              <a:buNone/>
            </a:pPr>
            <a:r>
              <a:rPr lang="pt-BR"/>
              <a:t>	II - pedido de reconsideração (*);</a:t>
            </a:r>
          </a:p>
          <a:p>
            <a:pPr marL="0" indent="0">
              <a:buNone/>
            </a:pPr>
            <a:r>
              <a:rPr lang="pt-BR"/>
              <a:t>	III - agravo;</a:t>
            </a:r>
          </a:p>
          <a:p>
            <a:pPr marL="0" indent="0">
              <a:buNone/>
            </a:pPr>
            <a:r>
              <a:rPr lang="pt-BR"/>
              <a:t>	IV - embargos de declaração; e</a:t>
            </a:r>
          </a:p>
          <a:p>
            <a:pPr marL="0" indent="0">
              <a:buNone/>
            </a:pPr>
            <a:r>
              <a:rPr lang="pt-BR"/>
              <a:t>	V - pedido de reexame.</a:t>
            </a:r>
          </a:p>
          <a:p>
            <a:pPr marL="0" indent="0">
              <a:buNone/>
            </a:pPr>
            <a:r>
              <a:rPr lang="pt-BR" sz="2000"/>
              <a:t>(*) matérias originárias do Tribunal Pleno</a:t>
            </a:r>
          </a:p>
        </p:txBody>
      </p:sp>
    </p:spTree>
    <p:extLst>
      <p:ext uri="{BB962C8B-B14F-4D97-AF65-F5344CB8AC3E}">
        <p14:creationId xmlns:p14="http://schemas.microsoft.com/office/powerpoint/2010/main" val="9123411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A97E541-E561-4078-A03F-7F09533C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2" y="349434"/>
            <a:ext cx="7392009" cy="1051560"/>
          </a:xfrm>
        </p:spPr>
        <p:txBody>
          <a:bodyPr/>
          <a:lstStyle/>
          <a:p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LEI COMPLEMENTAR Nº 709, DE 14 DE JANEIRO DE 1993</a:t>
            </a: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/>
            </a:r>
            <a:b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</a:br>
            <a:r>
              <a:rPr kumimoji="0" lang="pt-BR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Dispõe sobre a Lei Orgânica do Tribunal de Contas do Estado</a:t>
            </a:r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BA27CBE-594C-4AB7-A4F6-181B98DEA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pt-BR" sz="5000"/>
              <a:t>TITULO IV</a:t>
            </a:r>
          </a:p>
          <a:p>
            <a:pPr marL="0" indent="0" algn="ctr">
              <a:buNone/>
            </a:pPr>
            <a:r>
              <a:rPr lang="pt-BR"/>
              <a:t>Das Ações de Revisão e de Rescisão de Julgado</a:t>
            </a:r>
          </a:p>
          <a:p>
            <a:pPr marL="0" indent="0" algn="ctr">
              <a:buNone/>
            </a:pPr>
            <a:r>
              <a:rPr lang="pt-BR"/>
              <a:t>CAPÍTULO I</a:t>
            </a:r>
          </a:p>
          <a:p>
            <a:pPr marL="0" indent="0">
              <a:buNone/>
            </a:pPr>
            <a:r>
              <a:rPr lang="pt-BR" b="1"/>
              <a:t>Da Revisão</a:t>
            </a:r>
          </a:p>
          <a:p>
            <a:pPr marL="0" indent="0">
              <a:buNone/>
            </a:pPr>
            <a:r>
              <a:rPr lang="pt-BR" b="1"/>
              <a:t>Artigo 72 </a:t>
            </a:r>
            <a:r>
              <a:rPr lang="pt-BR"/>
              <a:t>- Das decisões passadas em julgado em </a:t>
            </a:r>
            <a:r>
              <a:rPr lang="pt-BR" b="1"/>
              <a:t>processo de tomada de contas </a:t>
            </a:r>
            <a:r>
              <a:rPr lang="pt-BR"/>
              <a:t>caberá pedido de revisão.</a:t>
            </a:r>
          </a:p>
          <a:p>
            <a:pPr marL="0" indent="0">
              <a:buNone/>
            </a:pPr>
            <a:endParaRPr lang="pt-BR"/>
          </a:p>
          <a:p>
            <a:pPr marL="0" indent="0" algn="ctr">
              <a:buNone/>
            </a:pPr>
            <a:r>
              <a:rPr lang="pt-BR"/>
              <a:t>CAPÍTULO II</a:t>
            </a:r>
          </a:p>
          <a:p>
            <a:pPr marL="0" indent="0">
              <a:buNone/>
            </a:pPr>
            <a:r>
              <a:rPr lang="pt-BR" b="1"/>
              <a:t>Da Rescisão de Julgado</a:t>
            </a:r>
          </a:p>
          <a:p>
            <a:pPr marL="0" indent="0">
              <a:buNone/>
            </a:pPr>
            <a:r>
              <a:rPr lang="pt-BR"/>
              <a:t> </a:t>
            </a:r>
            <a:r>
              <a:rPr lang="pt-BR" b="1"/>
              <a:t>Artigo 76 </a:t>
            </a:r>
            <a:r>
              <a:rPr lang="pt-BR"/>
              <a:t>- O Governador do Estado, o Presidente da </a:t>
            </a:r>
            <a:r>
              <a:rPr lang="pt-BR" err="1"/>
              <a:t>Assembléia</a:t>
            </a:r>
            <a:r>
              <a:rPr lang="pt-BR"/>
              <a:t> Legislativa, os Presidentes dos Tribunais, gestores ou dirigentes de órgãos da administração direta e autarquias, empresas públicas, sociedades de economia e fundações instituídas ou mantidas pelo Poder Publica estadual ou municipal, a Procuradoria da Fazenda do Estado e o Ministério Público poderão requerer ao Tribunal de Contas rescisão de julgado </a:t>
            </a:r>
            <a:r>
              <a:rPr lang="pt-BR" b="1"/>
              <a:t>excluídos os casos em que seja cabível a revisão</a:t>
            </a:r>
            <a:r>
              <a:rPr lang="pt-BR"/>
              <a:t>... </a:t>
            </a:r>
          </a:p>
          <a:p>
            <a:pPr marL="0" indent="0">
              <a:buNone/>
            </a:pPr>
            <a:endParaRPr lang="pt-BR"/>
          </a:p>
          <a:p>
            <a:pPr marL="0" indent="0">
              <a:buNone/>
            </a:pPr>
            <a:endParaRPr lang="pt-BR"/>
          </a:p>
          <a:p>
            <a:pPr marL="0" indent="0">
              <a:buNone/>
            </a:pPr>
            <a:r>
              <a:rPr lang="pt-BR" sz="2900" b="1"/>
              <a:t>Prazo</a:t>
            </a:r>
            <a:r>
              <a:rPr lang="pt-BR" sz="2900"/>
              <a:t>: até 5 (cinco) anos depois da publicação do julgado</a:t>
            </a:r>
          </a:p>
          <a:p>
            <a:pPr marL="0" indent="0">
              <a:buNone/>
            </a:pPr>
            <a:r>
              <a:rPr lang="pt-BR" b="1"/>
              <a:t>Competência</a:t>
            </a:r>
            <a:r>
              <a:rPr lang="pt-BR"/>
              <a:t>: Tribunal Pleno</a:t>
            </a:r>
          </a:p>
          <a:p>
            <a:pPr marL="0" indent="0">
              <a:buNone/>
            </a:pPr>
            <a:r>
              <a:rPr lang="pt-BR" b="1"/>
              <a:t>Recurso cabível</a:t>
            </a:r>
            <a:r>
              <a:rPr lang="pt-BR"/>
              <a:t>:  Pedido de Reconsideração  (Capítulo III do Título V deste Regimento Interno).</a:t>
            </a:r>
          </a:p>
          <a:p>
            <a:pPr marL="0" indent="0">
              <a:buNone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82498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MBIENTE VIRTUAL DE APRENDIZAJE">
            <a:extLst>
              <a:ext uri="{FF2B5EF4-FFF2-40B4-BE49-F238E27FC236}">
                <a16:creationId xmlns:a16="http://schemas.microsoft.com/office/drawing/2014/main" xmlns="" id="{B3C646A0-D0F9-460A-999C-553829DD7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0" y="146822"/>
            <a:ext cx="8871427" cy="630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8833E48F-524F-4DB7-B520-670517455B19}"/>
              </a:ext>
            </a:extLst>
          </p:cNvPr>
          <p:cNvSpPr txBox="1"/>
          <p:nvPr/>
        </p:nvSpPr>
        <p:spPr>
          <a:xfrm>
            <a:off x="549952" y="764704"/>
            <a:ext cx="4248472" cy="46782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PETICIONAMENTO </a:t>
            </a:r>
          </a:p>
          <a:p>
            <a:pPr algn="ctr"/>
            <a:r>
              <a:rPr lang="pt-BR" sz="4000" b="1" dirty="0"/>
              <a:t>DE </a:t>
            </a:r>
          </a:p>
          <a:p>
            <a:pPr algn="ctr"/>
            <a:r>
              <a:rPr lang="pt-BR" sz="4000" b="1" dirty="0"/>
              <a:t>RECURSOS </a:t>
            </a:r>
          </a:p>
          <a:p>
            <a:pPr algn="ctr"/>
            <a:r>
              <a:rPr lang="pt-BR" sz="4000" b="1" dirty="0"/>
              <a:t>E </a:t>
            </a:r>
          </a:p>
          <a:p>
            <a:pPr algn="ctr"/>
            <a:r>
              <a:rPr lang="pt-BR" sz="4000" b="1" dirty="0"/>
              <a:t>AÇÕES </a:t>
            </a:r>
          </a:p>
          <a:p>
            <a:pPr algn="ctr"/>
            <a:r>
              <a:rPr lang="pt-BR" sz="4000" b="1" dirty="0"/>
              <a:t>(</a:t>
            </a:r>
            <a:r>
              <a:rPr lang="pt-BR" sz="4000" b="1" dirty="0" err="1"/>
              <a:t>live</a:t>
            </a:r>
            <a:r>
              <a:rPr lang="pt-BR" sz="4000" b="1" dirty="0"/>
              <a:t> EPCP – 06/11/2020)</a:t>
            </a:r>
          </a:p>
          <a:p>
            <a:endParaRPr lang="pt-BR" dirty="0"/>
          </a:p>
        </p:txBody>
      </p:sp>
      <p:pic>
        <p:nvPicPr>
          <p:cNvPr id="2" name="Picture 2" descr="X:\_geral\copia_digital\4230989154\imgs\logo_etcesp.png">
            <a:extLst>
              <a:ext uri="{FF2B5EF4-FFF2-40B4-BE49-F238E27FC236}">
                <a16:creationId xmlns:a16="http://schemas.microsoft.com/office/drawing/2014/main" xmlns="" id="{8A16A38A-6203-4F76-BD66-6CAA772B1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0000">
            <a:off x="5466645" y="1983315"/>
            <a:ext cx="747485" cy="70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7193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céu&#10;&#10;Descrição gerada automaticamente">
            <a:extLst>
              <a:ext uri="{FF2B5EF4-FFF2-40B4-BE49-F238E27FC236}">
                <a16:creationId xmlns:a16="http://schemas.microsoft.com/office/drawing/2014/main" xmlns="" id="{3F1AF486-E403-45C4-AB08-352124AD6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92492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/>
              <a:t>CONTATOS:</a:t>
            </a:r>
          </a:p>
        </p:txBody>
      </p:sp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>
          <a:custGeom>
            <a:avLst/>
            <a:gdLst>
              <a:gd name="connsiteX0" fmla="*/ 0 w 2034346"/>
              <a:gd name="connsiteY0" fmla="*/ 0 h 1299975"/>
              <a:gd name="connsiteX1" fmla="*/ 2034346 w 2034346"/>
              <a:gd name="connsiteY1" fmla="*/ 0 h 1299975"/>
              <a:gd name="connsiteX2" fmla="*/ 2034346 w 2034346"/>
              <a:gd name="connsiteY2" fmla="*/ 1299975 h 1299975"/>
              <a:gd name="connsiteX3" fmla="*/ 0 w 2034346"/>
              <a:gd name="connsiteY3" fmla="*/ 1299975 h 1299975"/>
              <a:gd name="connsiteX4" fmla="*/ 0 w 2034346"/>
              <a:gd name="connsiteY4" fmla="*/ 0 h 129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4346" h="1299975">
                <a:moveTo>
                  <a:pt x="0" y="0"/>
                </a:moveTo>
                <a:lnTo>
                  <a:pt x="2034346" y="0"/>
                </a:lnTo>
                <a:lnTo>
                  <a:pt x="2034346" y="1299975"/>
                </a:lnTo>
                <a:lnTo>
                  <a:pt x="0" y="12999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7780" tIns="17780" rIns="17780" bIns="17780" spcCol="1270" anchor="ctr"/>
          <a:lstStyle/>
          <a:p>
            <a:pPr marL="361950" algn="just" defTabSz="622300" eaLnBrk="1" hangingPunct="1">
              <a:lnSpc>
                <a:spcPct val="90000"/>
              </a:lnSpc>
              <a:spcAft>
                <a:spcPct val="10000"/>
              </a:spcAft>
              <a:defRPr/>
            </a:pPr>
            <a:r>
              <a:rPr lang="pt-BR" sz="2400" dirty="0"/>
              <a:t>Sistema de Atendimento do e-TCESP (Fale Conosco)</a:t>
            </a:r>
          </a:p>
          <a:p>
            <a:pPr marL="277749" indent="0" algn="just" defTabSz="622300" eaLnBrk="1" hangingPunct="1">
              <a:lnSpc>
                <a:spcPct val="90000"/>
              </a:lnSpc>
              <a:spcAft>
                <a:spcPct val="10000"/>
              </a:spcAft>
              <a:buNone/>
              <a:defRPr/>
            </a:pPr>
            <a:r>
              <a:rPr lang="pt-BR" sz="2400" b="1" dirty="0">
                <a:hlinkClick r:id="rId2"/>
              </a:rPr>
              <a:t>http://atendimento.tce.sp.gov.br</a:t>
            </a:r>
            <a:endParaRPr lang="pt-BR" sz="2400" b="1" dirty="0"/>
          </a:p>
          <a:p>
            <a:pPr marL="277749" indent="0" algn="just" defTabSz="622300" eaLnBrk="1" hangingPunct="1">
              <a:lnSpc>
                <a:spcPct val="90000"/>
              </a:lnSpc>
              <a:spcAft>
                <a:spcPct val="10000"/>
              </a:spcAft>
              <a:buNone/>
              <a:defRPr/>
            </a:pPr>
            <a:endParaRPr lang="pt-BR" sz="2400" b="1" dirty="0"/>
          </a:p>
          <a:p>
            <a:pPr marL="277749" indent="0" algn="just" defTabSz="622300" eaLnBrk="1" hangingPunct="1">
              <a:lnSpc>
                <a:spcPct val="90000"/>
              </a:lnSpc>
              <a:spcAft>
                <a:spcPct val="10000"/>
              </a:spcAft>
              <a:buNone/>
              <a:defRPr/>
            </a:pPr>
            <a:endParaRPr lang="pt-BR" sz="2400" b="1" dirty="0"/>
          </a:p>
          <a:p>
            <a:pPr marL="542925" algn="just" defTabSz="622300" eaLnBrk="1" hangingPunct="1">
              <a:lnSpc>
                <a:spcPct val="90000"/>
              </a:lnSpc>
              <a:spcAft>
                <a:spcPct val="10000"/>
              </a:spcAft>
              <a:defRPr/>
            </a:pPr>
            <a:endParaRPr lang="pt-BR" sz="1000" dirty="0"/>
          </a:p>
          <a:p>
            <a:pPr marL="361950" algn="just" defTabSz="622300" eaLnBrk="1" hangingPunct="1">
              <a:lnSpc>
                <a:spcPct val="90000"/>
              </a:lnSpc>
              <a:spcAft>
                <a:spcPct val="10000"/>
              </a:spcAft>
              <a:defRPr/>
            </a:pPr>
            <a:r>
              <a:rPr lang="pt-BR" sz="2400" b="1" dirty="0"/>
              <a:t>Centro de Gestão do e-TCESP</a:t>
            </a:r>
          </a:p>
          <a:p>
            <a:pPr marL="380238" lvl="1" indent="0" defTabSz="622300">
              <a:lnSpc>
                <a:spcPct val="90000"/>
              </a:lnSpc>
              <a:spcAft>
                <a:spcPct val="10000"/>
              </a:spcAft>
              <a:buNone/>
              <a:defRPr/>
            </a:pPr>
            <a:r>
              <a:rPr lang="pt-BR" sz="2000" dirty="0"/>
              <a:t>Fones: (11) 3292-4310 e 3292-4384</a:t>
            </a:r>
          </a:p>
        </p:txBody>
      </p:sp>
    </p:spTree>
    <p:extLst>
      <p:ext uri="{BB962C8B-B14F-4D97-AF65-F5344CB8AC3E}">
        <p14:creationId xmlns:p14="http://schemas.microsoft.com/office/powerpoint/2010/main" val="1365480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09916" y="260648"/>
            <a:ext cx="7141028" cy="1051560"/>
          </a:xfrm>
        </p:spPr>
        <p:txBody>
          <a:bodyPr>
            <a:noAutofit/>
          </a:bodyPr>
          <a:lstStyle/>
          <a:p>
            <a:r>
              <a:rPr lang="pt-BR" sz="2800" b="1" dirty="0"/>
              <a:t/>
            </a:r>
            <a:br>
              <a:rPr lang="pt-BR" sz="2800" b="1" dirty="0"/>
            </a:br>
            <a:r>
              <a:rPr lang="pt-BR" sz="2800" b="1" dirty="0"/>
              <a:t/>
            </a:r>
            <a:br>
              <a:rPr lang="pt-BR" sz="2800" b="1" dirty="0"/>
            </a:br>
            <a:r>
              <a:rPr lang="pt-BR" sz="2800" b="1" dirty="0"/>
              <a:t>INSTRUÇÕES 01/2020 (DOE DE 22/09/2020)</a:t>
            </a:r>
            <a:br>
              <a:rPr lang="pt-BR" sz="2800" b="1" dirty="0"/>
            </a:br>
            <a:endParaRPr lang="pt-BR" b="1" dirty="0"/>
          </a:p>
        </p:txBody>
      </p:sp>
      <p:sp>
        <p:nvSpPr>
          <p:cNvPr id="5" name="Espaço Reservado para Conteúdo 3"/>
          <p:cNvSpPr txBox="1">
            <a:spLocks/>
          </p:cNvSpPr>
          <p:nvPr/>
        </p:nvSpPr>
        <p:spPr>
          <a:xfrm>
            <a:off x="509916" y="1549816"/>
            <a:ext cx="8094532" cy="462280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b="1" dirty="0"/>
              <a:t>LIVRO I – DOS JURISDICIONADOS</a:t>
            </a:r>
          </a:p>
          <a:p>
            <a:pPr marL="0" indent="0" algn="just">
              <a:buNone/>
            </a:pPr>
            <a:r>
              <a:rPr lang="pt-BR" sz="2000" dirty="0"/>
              <a:t> </a:t>
            </a:r>
            <a:r>
              <a:rPr lang="pt-BR" sz="1600" dirty="0"/>
              <a:t>Art. 2º – Subordinam-se, ainda, a estas Instruções, os ordenadores de despesas, gestores e demais responsáveis por bens e valores públicos, fundos especiais e almoxarifados dos órgãos e entidades relacionados no artigo 1º, bem como qualquer pessoa física que utilize, arrecade, guarde, gerencie ou administre bens e valores públicos ou pelos quais o Poder Público responda, ou que, em nome deste assuma obrigações de qualquer natureza, e demais pessoas abrangidas pelos artigos 14 e 15 da Lei Complementar nº 709/93. </a:t>
            </a:r>
          </a:p>
          <a:p>
            <a:pPr marL="0" indent="0" algn="just">
              <a:buNone/>
            </a:pPr>
            <a:r>
              <a:rPr lang="pt-BR" sz="1600" dirty="0"/>
              <a:t>I – Todas as </a:t>
            </a:r>
            <a:r>
              <a:rPr lang="pt-BR" sz="1600" b="1" dirty="0"/>
              <a:t>pessoas físicas a que se refere o caput deverão ser cadastradas no sistema “Cadastro Corporativo TCESP – </a:t>
            </a:r>
            <a:r>
              <a:rPr lang="pt-BR" sz="1600" b="1" dirty="0" err="1"/>
              <a:t>CadTCESP</a:t>
            </a:r>
            <a:r>
              <a:rPr lang="pt-BR" sz="1600" b="1" dirty="0"/>
              <a:t>” </a:t>
            </a:r>
            <a:r>
              <a:rPr lang="pt-BR" sz="1600" dirty="0"/>
              <a:t>- o primeiro acesso será feito por meio de login na página inicial da internet https://www.tce.sp.gov.br/, sendo gerada senha específica de acesso a referido Portal. a) Sempre que, nos termos destas Instruções, estiver prevista a apresentação do Termo de Ciência e de Notificação e/ou Cadastro do(s) Responsável(</a:t>
            </a:r>
            <a:r>
              <a:rPr lang="pt-BR" sz="1600" dirty="0" err="1"/>
              <a:t>is</a:t>
            </a:r>
            <a:r>
              <a:rPr lang="pt-BR" sz="1600" dirty="0"/>
              <a:t>) nas presentes Instruções, o jurisdicionado deverá atualizar os dados no sistema e emitir a “Declaração de Atualização Cadastral”, que será anexada aos referidos documentos. </a:t>
            </a:r>
          </a:p>
          <a:p>
            <a:pPr marL="0" indent="0" algn="just">
              <a:buNone/>
            </a:pPr>
            <a:r>
              <a:rPr lang="pt-BR" sz="1600" dirty="0"/>
              <a:t>II – As pessoas físicas a que se refere o caput </a:t>
            </a:r>
            <a:r>
              <a:rPr lang="pt-BR" sz="1600" b="1" dirty="0"/>
              <a:t>terão 5 (cinco) dias úteis de prazo para se cadastrarem no sistema “Cadastro Corporativo TCESP – </a:t>
            </a:r>
            <a:r>
              <a:rPr lang="pt-BR" sz="1600" b="1" dirty="0" err="1"/>
              <a:t>CadTCESP</a:t>
            </a:r>
            <a:r>
              <a:rPr lang="pt-BR" sz="1600" b="1" dirty="0"/>
              <a:t>”, a partir da data de sua diplomação, nomeação, indicação ou designação para o cargo ou função públic</a:t>
            </a:r>
            <a:r>
              <a:rPr lang="pt-BR" sz="1600" dirty="0"/>
              <a:t>a.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631502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09916" y="260648"/>
            <a:ext cx="7141028" cy="1051560"/>
          </a:xfrm>
        </p:spPr>
        <p:txBody>
          <a:bodyPr>
            <a:noAutofit/>
          </a:bodyPr>
          <a:lstStyle/>
          <a:p>
            <a:r>
              <a:rPr lang="pt-BR" sz="2800" b="1" dirty="0"/>
              <a:t/>
            </a:r>
            <a:br>
              <a:rPr lang="pt-BR" sz="2800" b="1" dirty="0"/>
            </a:br>
            <a:r>
              <a:rPr lang="pt-BR" sz="2800" b="1" dirty="0"/>
              <a:t/>
            </a:r>
            <a:br>
              <a:rPr lang="pt-BR" sz="2800" b="1" dirty="0"/>
            </a:br>
            <a:r>
              <a:rPr lang="pt-BR" sz="2800" b="1" dirty="0"/>
              <a:t>INSTRUÇÕES 01/2020 (DOE DE 22/09/2020)</a:t>
            </a:r>
            <a:br>
              <a:rPr lang="pt-BR" sz="2800" b="1" dirty="0"/>
            </a:br>
            <a:endParaRPr lang="pt-BR" b="1" dirty="0"/>
          </a:p>
        </p:txBody>
      </p:sp>
      <p:sp>
        <p:nvSpPr>
          <p:cNvPr id="5" name="Espaço Reservado para Conteúdo 3"/>
          <p:cNvSpPr txBox="1">
            <a:spLocks/>
          </p:cNvSpPr>
          <p:nvPr/>
        </p:nvSpPr>
        <p:spPr>
          <a:xfrm>
            <a:off x="509916" y="1844824"/>
            <a:ext cx="8094532" cy="430271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2400" b="1" dirty="0"/>
          </a:p>
          <a:p>
            <a:r>
              <a:rPr lang="pt-BR" sz="2400" b="1" dirty="0"/>
              <a:t>LIVRO I – DOS JURISDICIONADOS</a:t>
            </a:r>
          </a:p>
          <a:p>
            <a:r>
              <a:rPr lang="pt-BR" sz="2400" b="1" dirty="0"/>
              <a:t>LIVRO II - DAS PRESTAÇÕES DE CONTAS E GESTÃO FISCAL</a:t>
            </a:r>
          </a:p>
          <a:p>
            <a:r>
              <a:rPr lang="pt-BR" sz="2400" b="1" dirty="0"/>
              <a:t>LIVRO III - DO CONTROLE INTERNO</a:t>
            </a:r>
          </a:p>
          <a:p>
            <a:r>
              <a:rPr lang="pt-BR" sz="2400" b="1" dirty="0"/>
              <a:t>LIVRO IV - DOS ATOS DE PESSOAL</a:t>
            </a:r>
          </a:p>
          <a:p>
            <a:r>
              <a:rPr lang="pt-BR" sz="2400" b="1" dirty="0"/>
              <a:t>LIVRO V – DAS LICITAÇÕES E CONTRATOS</a:t>
            </a:r>
          </a:p>
          <a:p>
            <a:r>
              <a:rPr lang="pt-BR" sz="2400" b="1" dirty="0"/>
              <a:t>LIVRO VI - DOS REPASSES PÚBLICOS</a:t>
            </a:r>
          </a:p>
          <a:p>
            <a:r>
              <a:rPr lang="pt-BR" sz="2400" b="1" dirty="0"/>
              <a:t>LIVRO COMPLEMENTAR  - DISPOSIÇÕES FINAIS E TRANSITÓRIAS</a:t>
            </a:r>
          </a:p>
          <a:p>
            <a:pPr marL="0" indent="0" algn="just">
              <a:buNone/>
            </a:pPr>
            <a:r>
              <a:rPr lang="pt-BR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0821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7880" y="260648"/>
            <a:ext cx="7141028" cy="1051560"/>
          </a:xfrm>
        </p:spPr>
        <p:txBody>
          <a:bodyPr>
            <a:noAutofit/>
          </a:bodyPr>
          <a:lstStyle/>
          <a:p>
            <a:r>
              <a:rPr lang="pt-BR" sz="3200" dirty="0"/>
              <a:t>FLUXO SISTÊMICO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39552" y="1556792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710575173"/>
              </p:ext>
            </p:extLst>
          </p:nvPr>
        </p:nvGraphicFramePr>
        <p:xfrm>
          <a:off x="539552" y="1556792"/>
          <a:ext cx="806489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2042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algn="ctr"/>
            <a:r>
              <a:rPr lang="pt-BR" sz="4000" dirty="0"/>
              <a:t>O que é Processo eletrônico? 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323528" y="1772816"/>
            <a:ext cx="8418286" cy="457048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r>
              <a:rPr lang="pt-BR" sz="3600" b="1" dirty="0">
                <a:solidFill>
                  <a:schemeClr val="tx1"/>
                </a:solidFill>
                <a:latin typeface="+mj-lt"/>
                <a:cs typeface="Arial" charset="0"/>
              </a:rPr>
              <a:t>É aquele no qual todas as peças processuais (petições, certidões, despachos, etc.) são criadas e ou reproduzidas em meio eletrônico, substituindo o registro dos atos realizados no papel pelo armazenamento e manipulação em meio digital. </a:t>
            </a:r>
          </a:p>
        </p:txBody>
      </p:sp>
    </p:spTree>
    <p:extLst>
      <p:ext uri="{BB962C8B-B14F-4D97-AF65-F5344CB8AC3E}">
        <p14:creationId xmlns:p14="http://schemas.microsoft.com/office/powerpoint/2010/main" val="81365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BA1352-5D4D-41D0-970E-EA961E6C5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60648"/>
            <a:ext cx="7141028" cy="1051560"/>
          </a:xfrm>
        </p:spPr>
        <p:txBody>
          <a:bodyPr/>
          <a:lstStyle/>
          <a:p>
            <a:r>
              <a:rPr lang="pt-BR" sz="4000"/>
              <a:t>NORMAS GERAIS APLICÁVEI</a:t>
            </a:r>
            <a:r>
              <a:rPr lang="pt-BR"/>
              <a:t>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14D74FA-213B-4633-B4E9-E27E3E54D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538513"/>
            <a:ext cx="8136904" cy="497005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/>
              <a:t>RESOLUÇÃO Nº 01/2011 (TC-A-18025/026/10)</a:t>
            </a:r>
          </a:p>
          <a:p>
            <a:pPr marL="0" indent="0">
              <a:buNone/>
            </a:pPr>
            <a:r>
              <a:rPr lang="pt-BR"/>
              <a:t>	</a:t>
            </a:r>
            <a:r>
              <a:rPr lang="pt-BR" sz="2200"/>
              <a:t>Regulamenta o processo eletrônico no âmbito do Tribunal de Contas do Estado de São Paulo</a:t>
            </a:r>
          </a:p>
          <a:p>
            <a:pPr marL="0" indent="0">
              <a:buNone/>
            </a:pPr>
            <a:endParaRPr lang="pt-BR" sz="2200"/>
          </a:p>
          <a:p>
            <a:pPr>
              <a:buFont typeface="Wingdings" panose="05000000000000000000" pitchFamily="2" charset="2"/>
              <a:buChar char="§"/>
            </a:pPr>
            <a:r>
              <a:rPr lang="pt-BR"/>
              <a:t>LEI Nº 11.419, DE 19 DE DEZEMBRO DE 2006.</a:t>
            </a:r>
          </a:p>
          <a:p>
            <a:pPr marL="0" indent="0">
              <a:buNone/>
            </a:pPr>
            <a:r>
              <a:rPr lang="pt-BR"/>
              <a:t>	</a:t>
            </a:r>
            <a:r>
              <a:rPr lang="pt-BR" sz="2200"/>
              <a:t>Dispõe sobre a informatização do processo judicial; altera a Lei nº 5.869, de 11 de janeiro de 1973 – Código de Processo Civil; e dá outras providências. </a:t>
            </a:r>
          </a:p>
          <a:p>
            <a:pPr marL="0" indent="0">
              <a:buNone/>
            </a:pPr>
            <a:endParaRPr lang="pt-BR" sz="2200"/>
          </a:p>
          <a:p>
            <a:pPr>
              <a:buFont typeface="Wingdings" panose="05000000000000000000" pitchFamily="2" charset="2"/>
              <a:buChar char="§"/>
            </a:pPr>
            <a:r>
              <a:rPr lang="pt-BR"/>
              <a:t>RESOLUÇÃO Nº 01/2018 (TC-A-003972/026/18)</a:t>
            </a:r>
          </a:p>
          <a:p>
            <a:pPr marL="0" indent="0">
              <a:buNone/>
            </a:pPr>
            <a:r>
              <a:rPr lang="pt-BR"/>
              <a:t>	</a:t>
            </a:r>
            <a:r>
              <a:rPr lang="pt-BR" sz="2200"/>
              <a:t>Estabelece novos procedimentos sobre a protocolização de documentos relacionados a processos eletrônicos.</a:t>
            </a:r>
          </a:p>
        </p:txBody>
      </p:sp>
    </p:spTree>
    <p:extLst>
      <p:ext uri="{BB962C8B-B14F-4D97-AF65-F5344CB8AC3E}">
        <p14:creationId xmlns:p14="http://schemas.microsoft.com/office/powerpoint/2010/main" val="27486823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C64BDBD24AC24CAC3F9322FB252085" ma:contentTypeVersion="8" ma:contentTypeDescription="Create a new document." ma:contentTypeScope="" ma:versionID="f4f6d9c2a237b6a4f2db3f9eee9c3c39">
  <xsd:schema xmlns:xsd="http://www.w3.org/2001/XMLSchema" xmlns:xs="http://www.w3.org/2001/XMLSchema" xmlns:p="http://schemas.microsoft.com/office/2006/metadata/properties" xmlns:ns3="84478b0e-1e06-44cf-961e-991c5d7dd5cc" xmlns:ns4="06bd71e1-d23c-41a3-abe0-4c8a020af0de" targetNamespace="http://schemas.microsoft.com/office/2006/metadata/properties" ma:root="true" ma:fieldsID="1232590d0f5f20be5c16c55cb6857c06" ns3:_="" ns4:_="">
    <xsd:import namespace="84478b0e-1e06-44cf-961e-991c5d7dd5cc"/>
    <xsd:import namespace="06bd71e1-d23c-41a3-abe0-4c8a020af0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478b0e-1e06-44cf-961e-991c5d7dd5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bd71e1-d23c-41a3-abe0-4c8a020af0d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280A9A-FAE5-4029-9B6B-2C337E278C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1C8675-D118-4CF6-B4D2-940DAFD52032}">
  <ds:schemaRefs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84478b0e-1e06-44cf-961e-991c5d7dd5cc"/>
    <ds:schemaRef ds:uri="06bd71e1-d23c-41a3-abe0-4c8a020af0de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9D4BD14-0548-4370-AEC3-C2B746B66E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478b0e-1e06-44cf-961e-991c5d7dd5cc"/>
    <ds:schemaRef ds:uri="06bd71e1-d23c-41a3-abe0-4c8a020af0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1591</Words>
  <Application>Microsoft Office PowerPoint</Application>
  <PresentationFormat>Apresentação na tela (4:3)</PresentationFormat>
  <Paragraphs>181</Paragraphs>
  <Slides>45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1" baseType="lpstr">
      <vt:lpstr>Arial</vt:lpstr>
      <vt:lpstr>Century Gothic</vt:lpstr>
      <vt:lpstr>Calibri</vt:lpstr>
      <vt:lpstr>Courier New</vt:lpstr>
      <vt:lpstr>Wingdings</vt:lpstr>
      <vt:lpstr>Tema do Office</vt:lpstr>
      <vt:lpstr>Apresentação do PowerPoint</vt:lpstr>
      <vt:lpstr>  INSTRUÇÕES 01/2020 (DOE DE 22/09/2020) </vt:lpstr>
      <vt:lpstr>  INSTRUÇÕES 01/2020 (DOE DE 22/09/2020) </vt:lpstr>
      <vt:lpstr>  INSTRUÇÕES 01/2020 (DOE DE 22/09/2020) </vt:lpstr>
      <vt:lpstr>  INSTRUÇÕES 01/2020 (DOE DE 22/09/2020) </vt:lpstr>
      <vt:lpstr>  INSTRUÇÕES 01/2020 (DOE DE 22/09/2020) </vt:lpstr>
      <vt:lpstr>FLUXO SISTÊMICO</vt:lpstr>
      <vt:lpstr>O que é Processo eletrônico?  </vt:lpstr>
      <vt:lpstr>NORMAS GERAIS APLICÁVEIS</vt:lpstr>
      <vt:lpstr>OBJETIVOS</vt:lpstr>
      <vt:lpstr>Apresentação do PowerPoint</vt:lpstr>
      <vt:lpstr>Apresentação do PowerPoint</vt:lpstr>
      <vt:lpstr>Apresentação do PowerPoint</vt:lpstr>
      <vt:lpstr>ACESSO AO SISTEMA</vt:lpstr>
      <vt:lpstr>Apresentação do PowerPoint</vt:lpstr>
      <vt:lpstr>Cadastramento de Partes</vt:lpstr>
      <vt:lpstr>Cadastramento de Advogados</vt:lpstr>
      <vt:lpstr>Cadastramento de Advogados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DELEGAÇÕES</vt:lpstr>
      <vt:lpstr>DELEGAÇÕES</vt:lpstr>
      <vt:lpstr>PROCURADOR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COMUNICADO GP Nº 04/2016</vt:lpstr>
      <vt:lpstr>Apresentação do PowerPoint</vt:lpstr>
      <vt:lpstr>Certificado digital</vt:lpstr>
      <vt:lpstr>Características</vt:lpstr>
      <vt:lpstr>Apresentação do PowerPoint</vt:lpstr>
      <vt:lpstr>Apresentação do PowerPoint</vt:lpstr>
      <vt:lpstr>PROJETO      PILOTO </vt:lpstr>
      <vt:lpstr>Recursos</vt:lpstr>
      <vt:lpstr>LEI COMPLEMENTAR Nº 709, DE 14 DE JANEIRO DE 1993 Dispõe sobre a Lei Orgânica do Tribunal de Contas do Estado. </vt:lpstr>
      <vt:lpstr>LEI COMPLEMENTAR Nº 709, DE 14 DE JANEIRO DE 1993 Dispõe sobre a Lei Orgânica do Tribunal de Contas do Estado</vt:lpstr>
      <vt:lpstr>Apresentação do PowerPoint</vt:lpstr>
      <vt:lpstr>Apresentação do PowerPoint</vt:lpstr>
      <vt:lpstr>CONTATOS: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Sandra Souza</dc:creator>
  <cp:lastModifiedBy>Eliane Cristina Francisco</cp:lastModifiedBy>
  <cp:revision>5</cp:revision>
  <dcterms:created xsi:type="dcterms:W3CDTF">2020-11-04T17:32:31Z</dcterms:created>
  <dcterms:modified xsi:type="dcterms:W3CDTF">2021-03-25T12:22:28Z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0x01010022C64BDBD24AC24CAC3F9322FB252085</vt:lpwstr>
  </property>
</Properties>
</file>